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800647-DA43-4BAB-AF4E-1B68A7F278D1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B29880-3E75-4033-BD2A-54909D510A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800647-DA43-4BAB-AF4E-1B68A7F278D1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B29880-3E75-4033-BD2A-54909D510A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800647-DA43-4BAB-AF4E-1B68A7F278D1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B29880-3E75-4033-BD2A-54909D510A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800647-DA43-4BAB-AF4E-1B68A7F278D1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B29880-3E75-4033-BD2A-54909D510A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800647-DA43-4BAB-AF4E-1B68A7F278D1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B29880-3E75-4033-BD2A-54909D510A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800647-DA43-4BAB-AF4E-1B68A7F278D1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B29880-3E75-4033-BD2A-54909D510A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800647-DA43-4BAB-AF4E-1B68A7F278D1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B29880-3E75-4033-BD2A-54909D510A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800647-DA43-4BAB-AF4E-1B68A7F278D1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B29880-3E75-4033-BD2A-54909D510A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800647-DA43-4BAB-AF4E-1B68A7F278D1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B29880-3E75-4033-BD2A-54909D510A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800647-DA43-4BAB-AF4E-1B68A7F278D1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B29880-3E75-4033-BD2A-54909D510A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800647-DA43-4BAB-AF4E-1B68A7F278D1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B29880-3E75-4033-BD2A-54909D510A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A800647-DA43-4BAB-AF4E-1B68A7F278D1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6B29880-3E75-4033-BD2A-54909D510A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1071546"/>
            <a:ext cx="7406640" cy="1472184"/>
          </a:xfrm>
        </p:spPr>
        <p:txBody>
          <a:bodyPr/>
          <a:lstStyle/>
          <a:p>
            <a:pPr algn="ctr"/>
            <a:r>
              <a:rPr lang="ru-RU" dirty="0" smtClean="0"/>
              <a:t>Как подготовить руку ребенка к письму?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5357826"/>
            <a:ext cx="8143900" cy="1000132"/>
          </a:xfrm>
        </p:spPr>
        <p:txBody>
          <a:bodyPr>
            <a:normAutofit/>
          </a:bodyPr>
          <a:lstStyle/>
          <a:p>
            <a:r>
              <a:rPr lang="ru-RU" dirty="0" smtClean="0"/>
              <a:t>Рекомендации для заботливых родителей и педагогов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О том, как подготовить руку к письму, родителям нужно задуматься  задолго до поступления малыша в школу. </a:t>
            </a:r>
            <a:endParaRPr lang="ru-RU" dirty="0" smtClean="0"/>
          </a:p>
          <a:p>
            <a:r>
              <a:rPr lang="ru-RU" dirty="0" smtClean="0"/>
              <a:t>Чтобы </a:t>
            </a:r>
            <a:r>
              <a:rPr lang="ru-RU" dirty="0" smtClean="0"/>
              <a:t>в дальнейшем у ребенка не возникли трудности, связанные с письмом, такие как неуверенный почерк, медлительность, стоит уделить огромное внимание развитию моторики малыша. Хорошая моторика позволяет быстро овладеть письменностью.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Важно понимать разницу между подготовкой к письму и обучением писать. В дошкольном возрасте малыш получает графический опыт, учится пользоваться письменными предметами, приобретает умения правильного написания отдельных </a:t>
            </a:r>
            <a:r>
              <a:rPr lang="ru-RU" dirty="0" smtClean="0"/>
              <a:t>букв</a:t>
            </a:r>
            <a:r>
              <a:rPr lang="ru-RU" dirty="0" smtClean="0"/>
              <a:t>, слов под нужным наклоном.</a:t>
            </a:r>
          </a:p>
          <a:p>
            <a:r>
              <a:rPr lang="ru-RU" dirty="0" smtClean="0"/>
              <a:t>Для того, чтобы облегчить процесс формирования навыка письма, уменьшить стресс и не вызвать негативное отношение к школе, необходимо тренировать руку дошкольника.</a:t>
            </a:r>
          </a:p>
          <a:p>
            <a:r>
              <a:rPr lang="ru-RU" dirty="0" smtClean="0"/>
              <a:t>Предлагаем простые упражнения, которые </a:t>
            </a:r>
            <a:r>
              <a:rPr lang="ru-RU" dirty="0" smtClean="0"/>
              <a:t>не требуют особой подготовки и  </a:t>
            </a:r>
            <a:r>
              <a:rPr lang="ru-RU" dirty="0" smtClean="0"/>
              <a:t>выполнять </a:t>
            </a:r>
            <a:r>
              <a:rPr lang="ru-RU" dirty="0" smtClean="0"/>
              <a:t>их можно вместе </a:t>
            </a:r>
            <a:r>
              <a:rPr lang="ru-RU" dirty="0" smtClean="0"/>
              <a:t>с ребенком дома, в </a:t>
            </a:r>
            <a:r>
              <a:rPr lang="ru-RU" dirty="0" smtClean="0"/>
              <a:t>транспорте        </a:t>
            </a:r>
            <a:r>
              <a:rPr lang="ru-RU" dirty="0" smtClean="0"/>
              <a:t>или в очереди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1679"/>
          <a:stretch>
            <a:fillRect/>
          </a:stretch>
        </p:blipFill>
        <p:spPr bwMode="auto">
          <a:xfrm>
            <a:off x="1142976" y="0"/>
            <a:ext cx="7143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89" y="36562"/>
            <a:ext cx="6849979" cy="682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36675" y="0"/>
            <a:ext cx="6857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0252" y="0"/>
            <a:ext cx="6937961" cy="6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16298" y="-1"/>
            <a:ext cx="7313353" cy="691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Чтобы развивать мелкую моторику не обязательно покупать дорогостоящие пособия и игрушки. </a:t>
            </a:r>
            <a:r>
              <a:rPr lang="ru-RU" dirty="0" smtClean="0"/>
              <a:t>Регулярность и продолжительность в </a:t>
            </a:r>
            <a:r>
              <a:rPr lang="ru-RU" dirty="0" smtClean="0"/>
              <a:t>30 </a:t>
            </a:r>
            <a:r>
              <a:rPr lang="ru-RU" dirty="0" smtClean="0"/>
              <a:t>секунд для каждого упражнения </a:t>
            </a:r>
            <a:r>
              <a:rPr lang="ru-RU" dirty="0" smtClean="0"/>
              <a:t>дадут </a:t>
            </a:r>
            <a:r>
              <a:rPr lang="ru-RU" dirty="0" smtClean="0"/>
              <a:t>отличный результат.</a:t>
            </a:r>
          </a:p>
          <a:p>
            <a:r>
              <a:rPr lang="ru-RU" dirty="0" smtClean="0"/>
              <a:t>Малыш научится хорошо управлять пальцами обеих рук, разовьет мышечную силу и подготовиться к освоению навыка письма.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35</TotalTime>
  <Words>195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Солнцестояние</vt:lpstr>
      <vt:lpstr>Как подготовить руку ребенка к письму?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подготовить руку ребенка к письму?</dc:title>
  <dc:creator>Елена</dc:creator>
  <cp:lastModifiedBy>Елена</cp:lastModifiedBy>
  <cp:revision>4</cp:revision>
  <dcterms:created xsi:type="dcterms:W3CDTF">2022-08-23T08:29:41Z</dcterms:created>
  <dcterms:modified xsi:type="dcterms:W3CDTF">2022-08-29T05:04:03Z</dcterms:modified>
</cp:coreProperties>
</file>