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6260-B0F8-430B-83A5-091E0852E776}" type="datetimeFigureOut">
              <a:rPr lang="ru-RU" smtClean="0"/>
              <a:t>16.08.2023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4EDF-5C73-492D-8844-EC30C54496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6260-B0F8-430B-83A5-091E0852E776}" type="datetimeFigureOut">
              <a:rPr lang="ru-RU" smtClean="0"/>
              <a:t>16.08.2023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4EDF-5C73-492D-8844-EC30C54496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6260-B0F8-430B-83A5-091E0852E776}" type="datetimeFigureOut">
              <a:rPr lang="ru-RU" smtClean="0"/>
              <a:t>16.08.2023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4EDF-5C73-492D-8844-EC30C54496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6260-B0F8-430B-83A5-091E0852E776}" type="datetimeFigureOut">
              <a:rPr lang="ru-RU" smtClean="0"/>
              <a:t>16.08.2023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4EDF-5C73-492D-8844-EC30C54496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6260-B0F8-430B-83A5-091E0852E776}" type="datetimeFigureOut">
              <a:rPr lang="ru-RU" smtClean="0"/>
              <a:t>16.08.2023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4EDF-5C73-492D-8844-EC30C54496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6260-B0F8-430B-83A5-091E0852E776}" type="datetimeFigureOut">
              <a:rPr lang="ru-RU" smtClean="0"/>
              <a:t>16.08.2023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4EDF-5C73-492D-8844-EC30C54496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6260-B0F8-430B-83A5-091E0852E776}" type="datetimeFigureOut">
              <a:rPr lang="ru-RU" smtClean="0"/>
              <a:t>16.08.2023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4EDF-5C73-492D-8844-EC30C54496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6260-B0F8-430B-83A5-091E0852E776}" type="datetimeFigureOut">
              <a:rPr lang="ru-RU" smtClean="0"/>
              <a:t>16.08.2023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4EDF-5C73-492D-8844-EC30C54496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6260-B0F8-430B-83A5-091E0852E776}" type="datetimeFigureOut">
              <a:rPr lang="ru-RU" smtClean="0"/>
              <a:t>16.08.2023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4EDF-5C73-492D-8844-EC30C54496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6260-B0F8-430B-83A5-091E0852E776}" type="datetimeFigureOut">
              <a:rPr lang="ru-RU" smtClean="0"/>
              <a:t>16.08.2023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4EDF-5C73-492D-8844-EC30C54496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6260-B0F8-430B-83A5-091E0852E776}" type="datetimeFigureOut">
              <a:rPr lang="ru-RU" smtClean="0"/>
              <a:t>16.08.2023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4EDF-5C73-492D-8844-EC30C54496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E6260-B0F8-430B-83A5-091E0852E776}" type="datetimeFigureOut">
              <a:rPr lang="ru-RU" smtClean="0"/>
              <a:t>16.08.2023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F4EDF-5C73-492D-8844-EC30C54496E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571612"/>
            <a:ext cx="8423307" cy="4714908"/>
          </a:xfrm>
        </p:spPr>
        <p:txBody>
          <a:bodyPr>
            <a:normAutofit fontScale="90000"/>
          </a:bodyPr>
          <a:lstStyle/>
          <a:p>
            <a:r>
              <a:rPr lang="ru-RU" sz="2000" b="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000" b="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000" b="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Для детей </a:t>
            </a:r>
            <a:r>
              <a:rPr lang="ru-RU" sz="2000" b="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 </a:t>
            </a:r>
            <a:r>
              <a:rPr lang="ru-RU" sz="2000" b="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ОВЗ нужно писать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АОП.</a:t>
            </a:r>
            <a:r>
              <a:rPr lang="ru-RU" sz="2000" b="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000" b="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000" b="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000" b="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А </a:t>
            </a:r>
            <a:r>
              <a:rPr lang="ru-RU" sz="2000" b="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коррекционно-развивающая часть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ОП</a:t>
            </a:r>
            <a:r>
              <a:rPr lang="ru-RU" sz="2000" b="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составляется для: </a:t>
            </a:r>
            <a:r>
              <a:rPr lang="ru-RU" sz="2000" b="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000" b="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1</a:t>
            </a:r>
            <a:r>
              <a:rPr lang="ru-RU" sz="2000" b="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) </a:t>
            </a:r>
            <a:r>
              <a:rPr lang="ru-RU" sz="2000" b="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нормотипичных</a:t>
            </a:r>
            <a:r>
              <a:rPr lang="ru-RU" sz="2000" b="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детей с нормативным кризисом развития; </a:t>
            </a:r>
            <a:br>
              <a:rPr lang="ru-RU" sz="2000" b="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000" b="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2) детей с OBЗ и (или) инвалидностью; </a:t>
            </a:r>
            <a:br>
              <a:rPr lang="ru-RU" sz="2000" b="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000" b="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3) детей, обучающихся по индивидуальному плану на основании медицинского заключения; </a:t>
            </a:r>
            <a:br>
              <a:rPr lang="ru-RU" sz="2000" b="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000" b="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4) обучающихся, испытывающих трудности в освоении образовательных программ, развитии, социальной адаптации; </a:t>
            </a:r>
            <a:br>
              <a:rPr lang="ru-RU" sz="2000" b="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000" b="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5) одаренных обучающихся (в определении степени одаренности принимают участие воспитатели, специалисты, педагог-психолог); 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000" b="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6) детей и (или) семьей, находящихся в трудной жизненной ситуации; </a:t>
            </a:r>
            <a:br>
              <a:rPr lang="ru-RU" sz="2000" b="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000" b="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7) обучающихся «группы риска»: проявляющие комплекс выраженных факторов риска негативных проявлений (импульсивность, агрессивность, тревожность).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0"/>
            <a:ext cx="8643998" cy="1714488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ru-RU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Обновлённые ФАОП и ФОП определяют, как педагогу правильно составлять рабочую программ</a:t>
            </a:r>
            <a:r>
              <a:rPr lang="ru-RU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 </a:t>
            </a:r>
          </a:p>
          <a:p>
            <a:pPr algn="ctr"/>
            <a:r>
              <a:rPr lang="ru-RU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1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 что обращать внимание в работе. </a:t>
            </a:r>
          </a:p>
          <a:p>
            <a:pPr algn="ctr"/>
            <a:r>
              <a:rPr lang="ru-RU" sz="31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Для каких детей нужно составлять АОП, а для каких ОП? </a:t>
            </a:r>
            <a:endParaRPr lang="ru-RU" sz="31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0"/>
            <a:ext cx="7772400" cy="500066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ОБРАЗОВАТЕЛЬНЫЕ ПРОГРАММЫ</a:t>
            </a:r>
            <a:endParaRPr lang="ru-RU" sz="3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71538" y="857232"/>
            <a:ext cx="3000396" cy="10001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ФАОП ДО</a:t>
            </a:r>
            <a:endParaRPr lang="ru-RU" sz="3600" dirty="0"/>
          </a:p>
        </p:txBody>
      </p:sp>
      <p:sp>
        <p:nvSpPr>
          <p:cNvPr id="7" name="Стрелка вниз 6"/>
          <p:cNvSpPr/>
          <p:nvPr/>
        </p:nvSpPr>
        <p:spPr>
          <a:xfrm>
            <a:off x="3571868" y="1857364"/>
            <a:ext cx="214314" cy="571504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143504" y="857232"/>
            <a:ext cx="3000396" cy="1000132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ФОП ДО</a:t>
            </a:r>
            <a:endParaRPr lang="ru-RU" sz="36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071538" y="2428868"/>
            <a:ext cx="2928958" cy="1000132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АОП ДО</a:t>
            </a:r>
            <a:endParaRPr lang="ru-RU" sz="36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214942" y="2428868"/>
            <a:ext cx="2928958" cy="1000132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ОП ДО</a:t>
            </a:r>
            <a:endParaRPr lang="ru-RU" sz="3600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14282" y="5429264"/>
            <a:ext cx="4357718" cy="1428736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АОП/ИОМ/ИОП ДО</a:t>
            </a:r>
          </a:p>
          <a:p>
            <a:pPr algn="ctr"/>
            <a:r>
              <a:rPr lang="ru-RU" dirty="0" smtClean="0"/>
              <a:t>(ДЛЯ КАЖДОГО ВОСПИТАННИКА С  ОВЗ </a:t>
            </a:r>
          </a:p>
          <a:p>
            <a:pPr algn="ctr"/>
            <a:r>
              <a:rPr lang="ru-RU" dirty="0" smtClean="0"/>
              <a:t>В ГРУППАХ КОМПЕНСИР. НАПРАВЛЕННОСТИ)</a:t>
            </a: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929190" y="5429264"/>
            <a:ext cx="4000528" cy="1428736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 smtClean="0"/>
          </a:p>
          <a:p>
            <a:pPr algn="ctr"/>
            <a:r>
              <a:rPr lang="ru-RU" sz="2800" dirty="0" smtClean="0"/>
              <a:t>АОП/ИОМ/ИОП ДО</a:t>
            </a:r>
          </a:p>
          <a:p>
            <a:pPr algn="ctr"/>
            <a:r>
              <a:rPr lang="ru-RU" dirty="0"/>
              <a:t>(ДЛЯ КАЖДОГО ВОСПИТАННИКА С  ОВЗ В ГРУППАХ </a:t>
            </a:r>
            <a:r>
              <a:rPr lang="ru-RU" dirty="0" smtClean="0"/>
              <a:t>ОБЩЕРАЗВИВАЮЩЕЙ </a:t>
            </a:r>
            <a:r>
              <a:rPr lang="ru-RU" dirty="0"/>
              <a:t>НАПРАВЛЕННОСТИ)</a:t>
            </a:r>
          </a:p>
          <a:p>
            <a:pPr algn="ctr"/>
            <a:endParaRPr lang="ru-RU" sz="28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571736" y="4000504"/>
            <a:ext cx="4357718" cy="85728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РАБОЧАЯ ПРОГРАММА СПЕЦИАЛИСТА</a:t>
            </a:r>
          </a:p>
        </p:txBody>
      </p:sp>
      <p:sp>
        <p:nvSpPr>
          <p:cNvPr id="18" name="Стрелка вниз 17"/>
          <p:cNvSpPr/>
          <p:nvPr/>
        </p:nvSpPr>
        <p:spPr>
          <a:xfrm>
            <a:off x="5500694" y="1857364"/>
            <a:ext cx="214314" cy="571504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/>
          </a:p>
        </p:txBody>
      </p:sp>
      <p:sp>
        <p:nvSpPr>
          <p:cNvPr id="19" name="Стрелка вниз 18"/>
          <p:cNvSpPr/>
          <p:nvPr/>
        </p:nvSpPr>
        <p:spPr>
          <a:xfrm>
            <a:off x="5500694" y="3429000"/>
            <a:ext cx="214314" cy="571504"/>
          </a:xfrm>
          <a:prstGeom prst="down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/>
          </a:p>
        </p:txBody>
      </p:sp>
      <p:sp>
        <p:nvSpPr>
          <p:cNvPr id="20" name="Стрелка вниз 19"/>
          <p:cNvSpPr/>
          <p:nvPr/>
        </p:nvSpPr>
        <p:spPr>
          <a:xfrm>
            <a:off x="3571868" y="4857760"/>
            <a:ext cx="214314" cy="571504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/>
          </a:p>
        </p:txBody>
      </p:sp>
      <p:sp>
        <p:nvSpPr>
          <p:cNvPr id="21" name="Стрелка вниз 20"/>
          <p:cNvSpPr/>
          <p:nvPr/>
        </p:nvSpPr>
        <p:spPr>
          <a:xfrm>
            <a:off x="5500694" y="4857760"/>
            <a:ext cx="214314" cy="571504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/>
          </a:p>
        </p:txBody>
      </p:sp>
      <p:sp>
        <p:nvSpPr>
          <p:cNvPr id="22" name="Стрелка вниз 21"/>
          <p:cNvSpPr/>
          <p:nvPr/>
        </p:nvSpPr>
        <p:spPr>
          <a:xfrm>
            <a:off x="3571868" y="3429000"/>
            <a:ext cx="214314" cy="571504"/>
          </a:xfrm>
          <a:prstGeom prst="down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72</Words>
  <Application>Microsoft Office PowerPoint</Application>
  <PresentationFormat>Экран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 Для детей с ОВЗ нужно писать АОП.  А коррекционно-развивающая часть ОП составляется для:    1) нормотипичных детей с нормативным кризисом развития;  2) детей с OBЗ и (или) инвалидностью;  3) детей, обучающихся по индивидуальному плану на основании медицинского заключения;  4) обучающихся, испытывающих трудности в освоении образовательных программ, развитии, социальной адаптации;  5) одаренных обучающихся (в определении степени одаренности принимают участие воспитатели, специалисты, педагог-психолог);  6) детей и (или) семьей, находящихся в трудной жизненной ситуации;  7) обучающихся «группы риска»: проявляющие комплекс выраженных факторов риска негативных проявлений (импульсивность, агрессивность, тревожность).  </vt:lpstr>
      <vt:lpstr>ОБРАЗОВАТЕЛЬНЫЕ ПРОГРАММЫ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Для детей с ОВЗ нужно писать АОП.  А коррекционно-развивающая часть ОП составляется для:    1) нормотипичных детей с нормативным кризисом развития;  2) детей с OBЗ и (или) инвалидностью;  3) детей, обучающихся по индивидуальному плану на основании медицинского заключения;  4) обучающихся, испытывающих трудности в освоении образовательных программ, развитии, социальной адаптации;  5) одаренных обучающихся (в определении степени одаренности принимают участие воспитатели, специалисты, педагог-психолог);  6) детей и (или) семьей, находящихся в трудной жизненной ситуации;  7) обучающихся «группы риска»: проявляющие комплекс выраженных факторов риска негативных проявлений (импульсивность, агрессивность, тревожность).  </dc:title>
  <dc:creator>Елена</dc:creator>
  <cp:lastModifiedBy>Елена</cp:lastModifiedBy>
  <cp:revision>1</cp:revision>
  <dcterms:created xsi:type="dcterms:W3CDTF">2023-08-16T03:25:32Z</dcterms:created>
  <dcterms:modified xsi:type="dcterms:W3CDTF">2023-08-16T04:11:01Z</dcterms:modified>
</cp:coreProperties>
</file>