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89" r:id="rId9"/>
    <p:sldId id="261" r:id="rId10"/>
    <p:sldId id="277" r:id="rId11"/>
    <p:sldId id="273" r:id="rId12"/>
    <p:sldId id="290" r:id="rId13"/>
    <p:sldId id="291" r:id="rId14"/>
    <p:sldId id="278" r:id="rId15"/>
    <p:sldId id="279" r:id="rId16"/>
    <p:sldId id="281" r:id="rId17"/>
    <p:sldId id="280" r:id="rId18"/>
    <p:sldId id="282" r:id="rId19"/>
    <p:sldId id="283" r:id="rId20"/>
    <p:sldId id="284" r:id="rId21"/>
    <p:sldId id="285" r:id="rId22"/>
    <p:sldId id="292" r:id="rId23"/>
    <p:sldId id="293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64212-84BD-4666-B09A-3C248CF13BB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A10C2-0F5C-43DC-A444-5B87E1407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A10C2-0F5C-43DC-A444-5B87E140774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7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74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14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1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0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1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95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94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43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4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84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7C17-AF1A-4982-B54B-15FA20A68EC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2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49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jpeg"/><Relationship Id="rId5" Type="http://schemas.openxmlformats.org/officeDocument/2006/relationships/image" Target="../media/image67.pn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9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7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48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3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Relationship Id="rId1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i.ytimg.com/vi/WUs2ywJxBE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924" y="0"/>
            <a:ext cx="92319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5013176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ФРУКТЫ</a:t>
            </a:r>
            <a:endParaRPr lang="ru-RU" sz="6000" b="1" dirty="0">
              <a:ln w="1905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5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188640"/>
            <a:ext cx="402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 СТОЛЕ ПОЯВИЛСЯ……</a:t>
            </a:r>
            <a:endParaRPr lang="ru-RU" sz="2800" b="1" dirty="0"/>
          </a:p>
        </p:txBody>
      </p:sp>
      <p:pic>
        <p:nvPicPr>
          <p:cNvPr id="15366" name="Picture 6" descr="http://static7.depositphotos.com/1053646/688/i/950/depositphotos_6881996-Pretty-girl-eating-fruit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5169">
            <a:off x="4777551" y="88006"/>
            <a:ext cx="1894631" cy="2759747"/>
          </a:xfrm>
          <a:prstGeom prst="rect">
            <a:avLst/>
          </a:prstGeom>
          <a:noFill/>
        </p:spPr>
      </p:pic>
      <p:pic>
        <p:nvPicPr>
          <p:cNvPr id="15368" name="Picture 8" descr="http://www.domfront.ru/wp-content/uploads/2011/12/skatert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700808"/>
            <a:ext cx="5861364" cy="4814173"/>
          </a:xfrm>
          <a:prstGeom prst="rect">
            <a:avLst/>
          </a:prstGeom>
          <a:noFill/>
        </p:spPr>
      </p:pic>
      <p:pic>
        <p:nvPicPr>
          <p:cNvPr id="23" name="Рисунок 22" descr="db1034aae003d5957a4cf45662788aee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79912" y="1052736"/>
            <a:ext cx="1008112" cy="1839352"/>
          </a:xfrm>
          <a:prstGeom prst="rect">
            <a:avLst/>
          </a:prstGeom>
        </p:spPr>
      </p:pic>
      <p:pic>
        <p:nvPicPr>
          <p:cNvPr id="24" name="Рисунок 23" descr="785691683061b5611801dc0cadd4fbe34d06779344_b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40152" y="2420888"/>
            <a:ext cx="1224136" cy="757332"/>
          </a:xfrm>
          <a:prstGeom prst="rect">
            <a:avLst/>
          </a:prstGeom>
        </p:spPr>
      </p:pic>
      <p:pic>
        <p:nvPicPr>
          <p:cNvPr id="25" name="Содержимое 9" descr="i (7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24275">
            <a:off x="4332509" y="2094959"/>
            <a:ext cx="1937360" cy="1291573"/>
          </a:xfrm>
          <a:prstGeom prst="rect">
            <a:avLst/>
          </a:prstGeom>
        </p:spPr>
      </p:pic>
      <p:pic>
        <p:nvPicPr>
          <p:cNvPr id="26" name="Рисунок 25" descr="cherry-wallpaper_422_567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20072" y="2564904"/>
            <a:ext cx="1080120" cy="1080120"/>
          </a:xfrm>
          <a:prstGeom prst="rect">
            <a:avLst/>
          </a:prstGeom>
        </p:spPr>
      </p:pic>
      <p:pic>
        <p:nvPicPr>
          <p:cNvPr id="27" name="Содержимое 3" descr="i (5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204864"/>
            <a:ext cx="1080120" cy="115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7422" y="142852"/>
            <a:ext cx="461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 ГОТОВЯТ ИЗ  ФРУКТОВ?</a:t>
            </a:r>
            <a:endParaRPr lang="ru-RU" sz="2800" b="1" dirty="0"/>
          </a:p>
        </p:txBody>
      </p:sp>
      <p:pic>
        <p:nvPicPr>
          <p:cNvPr id="5" name="Рисунок 4" descr="0_8e48a_cf2203d6_XL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340768"/>
            <a:ext cx="1285884" cy="1856872"/>
          </a:xfrm>
          <a:prstGeom prst="rect">
            <a:avLst/>
          </a:prstGeom>
        </p:spPr>
      </p:pic>
      <p:pic>
        <p:nvPicPr>
          <p:cNvPr id="8" name="Рисунок 7" descr="574131213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08304" y="2708920"/>
            <a:ext cx="1571636" cy="1260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43900" y="5857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386" name="Picture 2" descr="https://encrypted-tbn1.gstatic.com/images?q=tbn:ANd9GcQLfP-_hTQiiOMj5HXyUhVJh5-MyTf0ng8retAC4zKv9I_vWxJ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836712"/>
            <a:ext cx="1331640" cy="1149660"/>
          </a:xfrm>
          <a:prstGeom prst="rect">
            <a:avLst/>
          </a:prstGeom>
          <a:noFill/>
        </p:spPr>
      </p:pic>
      <p:pic>
        <p:nvPicPr>
          <p:cNvPr id="16388" name="Picture 4" descr="https://encrypted-tbn3.gstatic.com/images?q=tbn:ANd9GcRUk8jJH09N4q8aXv1mGBo9zRh9i7M6y2TS4-yqGjwqhBATCE7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645024"/>
            <a:ext cx="2267744" cy="1556460"/>
          </a:xfrm>
          <a:prstGeom prst="rect">
            <a:avLst/>
          </a:prstGeom>
          <a:noFill/>
        </p:spPr>
      </p:pic>
      <p:sp>
        <p:nvSpPr>
          <p:cNvPr id="16390" name="AutoShape 6" descr="data:image/jpeg;base64,/9j/4AAQSkZJRgABAQAAAQABAAD/2wCEAAkGBxQTEhUUExQVFhUVGB0YFxgYFxYYFxccGh0YGBgcGBwYHCggGB4lHBcaITEkJSksLi4uFx8zODMsNygtLisBCgoKDg0OGxAQGywmICQsLDQ0NC0sLCwsLC8sLCwsNC8sLCwsLCwsLCwvLCwsLCwsLCwsLCwsLCwsLCwsLCwsLP/AABEIAMABBwMBIgACEQEDEQH/xAAcAAACAgMBAQAAAAAAAAAAAAAEBQMGAAIHAQj/xAA9EAABAgQEAwYFAgUDBAMAAAABAhEAAwQhBRIxQQZRYRMiMnGBkaGxwdHwQlIHFCNi4RZygiQzQ/EXU5L/xAAaAQACAwEBAAAAAAAAAAAAAAADBAECBQAG/8QAMxEAAgIBBAAEBAUEAgMBAAAAAQIAAxEEEiExEyJBUQUyYXEUkaGx8CNCgcHR4TNS8RX/2gAMAwEAAhEDEQA/AOr4hi6EB1LCR539BqYrVdxMtTinkKUf3TO6n0Gp+EbzcbkgtKlgnazmNDJqp3gl5B+5dh7ax5ij4VZc/iak7j7egjZZFHErNdh9dVf92cEpfQHKkegufeHWFSjTKCJSGtqAO98LvzguXw/Ld58xU08h3UewufeHUqXLQkJQEpA0ADRtbErGAsHvLSAVMw+Lu9NT9hEcyep/qYyfOLwNOngAqUWA1MXRQBzKHviTKmKOpiJojkVKVh0l4qPGGKqEzswVAJFgAWJPXTpHWWqibhz9pKVlmwZcFrCQ5IAGr7RBMxFASVBQU2wNzHL6qpmEOZgF9zt8oa4VW5xuegBdvKFLNYw6EZXTAjkyz0s6fPUci8uXqQH2aC8NxGqWtaJpV3CzaC/Uam2nWK7hnEcqUFpJ7w0b2aJpXF4zF1DV2Gnx3jAuOosZgRxHkrUYPEskuvmpmlMklSkhlp2G4d4Kp61Uzxm6XB6HeE2C8Q55isqQ6mcgE6WDtvBqaMKUqchblWoNgT5baNGbcXC+E/A4/h/1L7RnJH+ZaJWIosly5Fn3gvNHKcX4kdSU5ClSXSQ+pGvygmj4pmCWQFEElgNSmNmi2wJmwflFLNPg8TppMRqEVKRxpLSlOYKJAGY7vv5wwn8U0yE51TQlLO92A6tGgnPUXIxGyxAS6VGZ8iXG7B4os7+Kqc4KZBMk6KKmWocwlraaGLHgvFlNV2lrZf7F91Xpsr0JjQFdiYJEDuB6MmqpU9CyuRMF9UKsP+JGnq8ao40VKITUylI66pPkRYwxmCIJgBBCgCDqDcQyrmCKj1kdQvD6vxollR3IGb3F4T1n8PUm9NPKehOZP3jabwzJzZpboP7QohJ9NvSC6BkHIVLlq2zd5J8jZ4llR/mWcGZflMp1dh9bTeNIWBuLQVguJTp2fIhR7MOrTo7c9dBF6n01QpNgian+039lNFekTZVNM/rpVKBO4UnWzp6uBFBWqnhvzly5YciQUWOpV4gFAa6W+0WDD50pLTEC6rJD2fT89YRY9gCJ6e2lKCj/APYiyvJQGsC0VSUhAJ8ALG+ujn3MEXynmUZQRxLxVpJsC36pizyA0HJ/kIiSbocd0Bwn93InzMVpGKZkpCj3TdXXp8oseDYilSTNWQMrBL7OWEWttRELGUVG6jdVMCxmd4i4TsPTSNkKJFg3Q6wHKrUFRyrudb29OUGgg2djt1jz9lb3HL5X6e/+feNgATxSYyPSSLRkd/8AtpT/AE8E44gjQCcys4DQTJaR3EhW6i3wAv7w7npUU3USfb4DSBEYhzgVWLomHKhYKmdgdo1ndtwXoSVXylsZmio1jDAs/EpSFZFLSFkPle/tBWYKMtKIrMcKImx7iQyphlgeG5Ub7co3r8TC5JzDuKHtZ9RpFcxYleZS2BUTfVhsIrtTPmIAHaFSdgLsL7+e0YdyNqjkNwDmaap4QwV5jP8Am1jJlJYja2ujg/OPcUxGaykTVZu6w38miumqWlTHMX0JcAw0w7FKcN26VKUnTe/IXgzqy8j9JfAZcnubUWVSVypyWCwClVu6oaekZhVSsLyuLHY3A0dhq8FVE2XNdUtISCkhIvqzXtbV4rNPV9lMKFDKq17sdtX0/wAxAq3qT+kGLNpxCa2lUqcpUtggq1UTf9z29Y2rcLmeIFkp1ToWIuRziWsq3QWYF78zfaCMPp51SjLLQspcuph7XixfaoPX3nAExvwZXpQlzmAQrMCQWUCBuN4a4NxTnzqy5cyjblcgRVpEhcpkF0lNiL/XeI2KlZk2Ysp7O0IXaWu1mY+sNXdjAMt+IyJK5cyZcTB3zlLlTsGYg6tsIAoZkvs7JBKhZW77wBT1wGwvorU+TiJ8IkArWWJEy4D6Hcjk/SLU1GtcE5x/MSlz7jxAKyoKF5Se6A99hCDF8SVNKSArInQMMovqx1PpE2Pzu/MSFgpCrq8RuHbXZoAp52QAKClAso5mQkizDMNAfvG3o9Nj+piZ91uRtmlGlRbJcguXA+pbntBdTNXKWmYVhK0K6DIUkMUEBlB9cuhd+ZSVVSCAwGU7h3e7httvaI5SFTFJCiSBoknROpA/N4eYEnuAUgT6MkYyBTInTiEjs0qUS2pSCw6vtFFV/E1SpxCZcsSualKzW5kWB6X84r3EOLqqEgEkS0AZZY0J0cmzW9LQhlylM+RglOYgEuE5mf8Au29DFAntJ+873gmJIqJKZqCCDqAXyqHiHoYOmoSoZVAERzj+E+IIHbJVMAzqTkBLZiAp2ez6dY6UUxx4MriAJXNpzmQorlgEtfOluTeIfl4ixCejEZeYyO1yhgO1CVde7o/neGghZW4WxM2R3ZmpAsFfR+sVbr3EsuM/WU0mdSraWFoSP0KQpyOTk3EFpVm1Yuku3W/1i41kwiWj+ZQ6FgELGqSdlNoRCafw2LzZSnDXUlioDqNxC4Q/2tkQ5sH9wwYllWCByTG88GZJSgLKHULjpfT0gubQlLKF0BOusE8K06e0lleiVaHyMQCS2wyTgLugNMmolX/7iRqU6jzTv6RY8H4hBZ/j+WiLHsPmU83tJfelKvbbmDAvYS53eHdXzH15wUDOU7x6QR/9pfJM8TAFJvGRVMFrpkhRQsOnYxkBTT1rnyjk+sg5lH4h4lzkiWopABBD683EK8Hx4yc+XK6gxNyQzs3vFerlLlkFSFObsr8tGDG5YSkhBSve7v8AaEithO8HJPtPSVilR4TDj6zouFcQzFJIUpydDlvf4RrWS5U/Ncdo/i3cRVqHHJaxc5TzDj3aCf59QYhYI5sL+cJ2i9z5ieJoV6XTgbq8D7R3LqMqTKOVfW3rCvEFXYqynkoOD5RLQypY72VL6n6wFUZitRSSoE2BYt5dfKOppCnMtZSDIamR2gykAjdifdmtA0vCpW6VgO2ZN2iYBRWsN3UkAm7pPJ4e0dWJScocsXU1rDzgljOnCwK6PeuYFIwDIGlTgX1zWVfyhPW8NTSp5ipZDn9YBI2DNF+PZVBGVAzkWIDafubX0ikTceXJnqRMpJSVoJSSoqUOjMz83gem1F1hIHf1xmZl+nrr+fIg87B1pRmSgAJ1IAKejm+8XfhtxTIVmAWwKW25vzMc9qcdmT1hKmSAScqHSj238zF14em/0k6skM76lzEfEUsNQ3+8NoalJYr19ZtxROVPYJA7RKSpmZyLfIRWaWmIZS1MTe2x6w3xGuV2h7JwcpSTtdnHSFk+TOMs5QAtmuoAJOj8zbpBNJX4abG49oDX04ceEPvE0rGUrKkhFwefiZx6QauqdCEZilZfN3VAkcktrqxvziuy8BnonIQpN5iu6QpJzHdmL84jxWcuVO5FOn4ejaxuV005BxmYtjWYIMKXTpQkJXmYEksCUkkgHy7oHUkttA1TKVMRmKlKv3QwYJDpS7G7Bg2148ViiicwJJI0JcW1cdYYzcbkCX2apQV3AygADnIZa8wdRezAm17Q8CvUXwZCqhEpBIW5LWYhi+hSQx/LxpISgpzpspNyBoC7uH+UQTMUkEqWqUpalA2UtkOxZRADm92do14fkJmTZSFGxVlVpoQSPr7R2AeJ0eSaUTAoqBDHKTcpzDkRAkmWrIylAAg2U55Ags/Mwak/yVQqScqkulSSpLuk7gOwJFiOkPV4EpMxKWUEzCLO5dSSQxDpBUEm17pG8IXXeG+GM06akdQRKbUBSJSQFWSrMAbgEa/Po8WrhHi+fIB7QqMpF8inNj+xRuk3cC4b3jzG+HVJQlSlOiZmyEBi6VZSkgnu2itS+IASMyQkJABABOcpPdKwTdhs8EpvFqE+sVvqCPx1PoDCK9FRKRNll0qHqDoQeoMFlEULgXi+nKZ3aTUJdWdkoUgOokWTd3ABLdY6DST0TEhaFBSVBwRpFAzAZIgyozJJCgUlCxmQrxJ+ohIrDhTTR2a1JQvwKd0n+1QOhh6mXeIa/CxOQQ7P7A7Hp5xxdfmxzOA9PSIquUunXnyvJWe8BoknVuXlDKiwyROLjukjulOj7FhoofGNsMnzJKuynjWwJulY5RvX9lTtMQcqVKAVL8908vlFG2WDzdfkRLeZeB/9kVPivZLmU61pXksT539D0gGowsKJVKOSZqB+lf2MMZ9JJCFTUoz5rEi5udecKalK5LAlxseX5zjN1FviWlPksHyn0b6H3H8EOieXI5UzalxBnRNDEagtGQwl0curlgq8QtmFjGRCfG6wNtyEMODxmDanngz50rKpUxTlT+b/AAeMl08uWM84E3sl9fONv5Yy05l87RrLkqmqCiwSLAEn7RoeUDg4E2WLHkjJ/nc9StKyBKl5R+7f/wBdIYU81csKDOw1fXyG8E0+GDeYw6Ae0NJNPICgrvkjQAsz82GkLvaokp4i9RJI4hv3wemw5QcvG0OGVf8ALvDOTg1MQxlkPoCokn4xvO4dpGdUpaBoClRDn1N/aBnU1ex/SXFtw7gdJXJSkJHiudP1G5Bhrh8ztJYI8R8R+0LpeHy0qJSVkbZiD56CHuEyHIDN5Qnqr1CeWa+ldtuTG+D4bMTdKrPpu33ip8dUwmEK0mS3CydVB+6D1EdNw+Uw0jk3Flb29fNRL0CwC25SAD8flGd8Mse7Uk+w7/5mfbcthYWDPt94voKAai3M7t7co2pqwpz97usxOwbpz2iepl9kk3cswA0c+lzC+qPZJlIUwzKBXzazv0+0enGLPtAbmpUsPaDVOMzAruKF7u7t5kQZOrWCVrSFCYHCjubuDe9hvuCDCMy0AEHOGBCiMuUqPhy6W6OTqRA6KjSWCcqlAm24cA+mYw3sUdiYJvdm3bjmMMXlntErIIlqugptlIG420h7SpStJBAIHdAN7AAh383frAkrD89JPTnKuxQZiQ/gZTFw2pB+MAUeIMxSp1AAKBNlBtQ4soOx2iKrFJ66l7VIPmPc2q8ASpWVHdJuA9iOj6D5QkqsPWhiWKTooG0WGZXy1EKXnBSCC7Gw0Aa2pMB1NcJ6QhIWpZcJCdL6MkDUWfm20FL46gdgxyYqpaNUxWVCcx6dSBf1MezpCpRSdy+nQ6iLvwvgFTKCilCAVtZaxm7ug8JG51hdxFwnW9otZplCWly6WX3dXOUknXltFPxNW7buGfvJ8F1G7E2wHDDWD9SlN3SP0mwDvtf4GHM7E58lPZ1UoupgmYCwJQClKgU3SqyTbxAGK1wbxCKOcO0T2kkl1y9Bbf05b6QfxLxR/NrUUJb+qpSCCQlibd0+Gw2beEbKXazBGR7xtdQMZ6kGI4ksEuyR+pIPcJBewB1O51irTFAkkBnL+XSLLWTUzVGYpKSopAIDuTpmBcudS56QirJSxZSCAHa31h3TpsHI5i2osLmH4QgjR+reW/tF44Q4r/lJ3ZKP9FZGdwXSWbMPa8U7h3ECBkJSMuZSCQCXUADY2VZ2B0vEsynmTUlaBYqIHhB7oGct9usMN8uIsO59GSqgEAggg3BGhiZFQ0Uj+HFQpVIyiTlWoDysbe5i1mFtglyxHEYTFJWhSZgdOoI1HUeULEZV/wBOaHDshZGo2+EFU0xvS4g+fKTMSdxuPtyjP17WULvVdy+o9ce4+0NWQfvAf5Eyu9Luw7yNlDmnr84AxpKZsoKHh0Lajl7QykVJkqCFl0nwK+hhKulOeaEOQVEFPnoU8tYjSVB6xk7lHIPqPXBkliCSO/3i2VInU5C0qcafZxGRYeHap0jMHKXCgR+biMjrdIljbmCn7iXFoA6nz8lH8xO7TKRKSwSkn5+ZhisS2YJ+8EDD+zSEg/7oETKGbUW53MDBD8+gm90PqZPR925QohncB4LRNUQ4lK//ACImw2fJCrkv5MPYQwm1yQXTmPkIBZjPUDui2VPmAOlBcNcjTnGT65U1QfYMw/PKJZuJLWk5u4dwACfjCWRVMTmsesU8MjPEumCZYKOncjeLdg1MA1oo1PjiEXJEXHhepVUIzgFKNAd1dR0jK1yWbNx4Eec4rPMeYrULTKKZOXtSGS/hS+6vLlFXw/g0SkLIUDNXcrOgOqiPMxaJksID7wOKxzaM+i6ytCK+j39f+onWpHKylcR8Lz7LQkrSkaJudNTz9IoeLIWVALttoWTpclvxo+iqGWWcwgx6mlkqBAvrGnofjT7vDZc4grbPGBQzhVchXIZCwJGU8rnd33a/rEEvkwVe2x5m+2msXHFMASFK7LuuXbUHp69IpVRmkrKFBiDycNtHrKtQLF8sxrKgjZPUtVTjMv8AkJiVJKqhfcEw27itiB4izh9NIqIqAzKTcHUWPUH/ABvEM+oKm5DQbX1ttEsmVnYDxEgDq7D88oJUmzJPqcwNr724k2G4cupmiXKHVzokczHSMIwCXTDupdbd5Z8R+w6CDeDOHxTJ0BJ8Smuo8h0ENapAUCQLpf1jK1PxEFygPE0tPo9o3HuDSKhiLQ1GKqzOC2gtCmhGquVm894jkkuXL31jOuCuSZo1L6GHcW8GIr5Cp0tk1KAbgBprXyq68jHH6WWEqZr8j5s0fQnDayEHr8Y4jxfI/lq+plgkATCoONQvvcm/UYN8E1r73oc5xyPt6/6mZrKB4hxA6SXLQ6zMYg2Ql1e6vCNdH2glc3uqADpV3S6dAoc9j3TcXgekrDLUVykky9CSl7/3JzZT6j2jKwJCJa5eZyMy3AKXLsAkEban02j0TnBBieRgiLZ2HEXTmV+2xNurdIKNWp0pF0hiCEsQSA4PlpE1LVggpKmU7gpBRd9Be9xBmKrSyDLBUtiVgLcXI1H5rBT5gfpAdGdd4Qpuzp0J6P73iwCOT/w94iXLmJkqJMmYWANyhWjp/tJsRs7x1cRXMgzdBYwSqoMs5hdH6uY6+UCiCkIdKuWUg+TQG8kVkjsS9fc84gQhcpKn/UGI2feE1GiZLmOu6V93MOYtfkWjxMiZ2JQnvoUnMnmki/reG2FNOklJ/UPZQ0MKqUX5Rj3EMykDB5ntcgIUmcLBfdmcswDhXqze0exElSjKIy5iDlWg6ODr7xkS2r8I7Sv7SBTv5zOMyMTlzW7+XbvDlzgZc4JJ8KvIuTEgwSUVJJDs7g6E9RyiTH+GUmX2qBlWASMtgSL3EJ1WVbsA9zYZ3A6glBWFa8iQBZzzEOAjnFU4XkLRMM2YWzhmPiuQXPKLrJDjnE3utTyiMbRmBFDbQKukB1huZDl2gymwcq1tCd2rQDgxuqrHJlOqsJGqbc461w9lTJQlLZQkM3lHPsdIkhudgN4a8H40LS1FiNH3HTnCmtV76AfaFdQ3AlxxJ1WSLRNh1CEkPrE8iclQ2iVdWhAckR55mONiiKs7hdgEIrp/ZoJ5CKHi9UrcG512hzWV6ph0ZOwiJIcMR9oY0qeDywhqtOUTnsyrdi5vtFP4/owDKUA6iSm1ybPtrF2xn+ksIQHUu6R842pZaZdyy5nM6J6Jj1FGpSsBx1ELdM1mVnL6LhepmsUSVpDXUvuh+j3b0h/h3CU2nmomTFS2SXIBJMXKbXnmYWYmtSkuLnUc4K/xFrDgDAMiv4eE5Jlsw+cFpAtyOxAMbrGVwffn+COfUOOFCmLgj4fcRcZGNS6hBTuwYb6aj1jK1GndW64M0V4g8uXq1rk+cSUkkk/l4h/lCli++ghvRhMsFcwgNdydB1ittwUeXmWVMcmP6JORF99G2jg38Q6oTsRnFIP6U+ZSkAkdIvXFfGrpMuQdWBUN+ifvCrC5ASorWkKmKAcna1hDHwmhqGa+3sjH7TO1Kb+PXMp2GcNVE66EW/udI6aiDKvh+rlS3MokJJJVLIVrrp3mi/SKtv0j4wwlVV3ZuojbbVcZxFfws5nw9w/NnMs/0ZYLpJGZR8s2gizjhiQUhHbLYOf0h1KDElg58na0WnE6QLl55eo8QGhHMdYQhUJ26+w/+M4jFWiTHmgdLwotM2UuXMSpCZiSQxSpIcOdSDp8Y6yk2jn8iqKRrFjwbFBorffY/aLaXX2Z22/nB6rRKBuT8pYIY4YdRzELkwTSLYiNawbkIEyxwZrw2e4pJ1lrUn0BIHwjdEnJPUkWSvvJ89/j843ly0onZk2TN1/3D7j5R5iQUNvAXB3MYrXKArN18pjZGW4kfbGXOKlAZV2I6jn5tGQUQiahyHfXzEZC6/Efw2arlyR0fp6SpQNz1OJKpFyZvZKXnKWuHAuH3i3UclJl5FalLnpFcxi1Ws82+QH0gysx9MqSS9wn1/LwPXI3i7UE2qDurBMqWJSGUtIuAoj0gOixOdJsRmTyOo8jBdFUhYzakl4mUU3eHQceRxmRjByITK4uAH/bJ9RG3+r5qrS5Yf1PygCXg6ZhcWT038od0dGiXZIaAWV6Zf7cmFFpiHEMOq56u1WpObZJLD0A0jMEplqmFKkkKTt9bRaxB9BRgjMB3jZ+msUfVkJtIH0xJT5t0lw1Cykd9XuWhmimB3cxqlISGET0jgxh2tzGGckZEHUnLrqPlGBQup7CDcTkAyyrdN/TeObcRcRvmlySO6BmL3clrE8g5g2j076s7U/z9IJr0VN7GWSoqRMm5k6IGUH1ct8veIJiQ9hAWETwpEvKGADeu/mIaypKDzjWWnYNmOosbQTuECFKSYLo6G7bwaiQEGyCu2rwWEoSMyyE8wCNOphZxtGSZcW56lZxrhxCyXsANYqcnBKntf8Ap3CUlwokj2YP8Iu1RWyp0xXZXQmz7E7+cbSltoPjGnpgyJ5/1gLXJPEQ0FPVyQXl9qTd0rBL8u+ze0R1NVVVBKJqTJT+1rnz5xZJdRlUH0+RjetSmagvZQcA8oL4FbefAzK/iLM4J4lap8AlghSlqJSXAt8YO7rWtfciE0ydMQogqFjd7v8AaGMquCks3s5gLBz3GBWvYhgo1Edwg2039OcbUq7NfWN6Bd3Zm9xB8ymCiFD9WvnC7Oc4MJ4e0ZjTAtLi1xFdmUpc6RYDMEiSoqOgt5t8zFdl4x3HyqV/xH3hSh/MzAZEkoSeJ4kXhlJllKSo6bDf5QLTYiNcmV9zGs/FlEhCQcyjZ9h+5W56Q4lrltqCCtqAGW6lu4ZqVLQrMGYs3lDyWNIUcP02SWBqd/OHCBG/WNqAGYFh3OSJJXAiXYOXzDo2v51g5KhMQlQ5XiGjUJksjdKiPjGlEQhapexuOj/5jz7V+I76c9OMj2zDsePqINhssSp01BUcsxlpSbgbFn00FukZEGNylZ+1l3KO6RzB+xMZGhRXX4ai4ZOJQqTyJzTjSUULExiRoW1aKaD/ADM5MpJcHzaOxYjhwmAg7xW6nh2XIUmamxBIt/daDamsKGsHYEZ0t54rgcrCJcmXlSkaOTuTzMV2upwuwOU6PFsxCeRKUxilqqGUCecY+lLsS2ZsNWMS00yAEgDawjYoMRUlSlgdQdxD6TKQwV+CF7HIzmCAxFPYkAk2h3hU6yR5/SEvElelIypuouQNW2vyERYHiJypzeJmPnvFWVmrDgSwlsnKvHsqbAYqgRrAc6sYxneGX7l9wxG+J1YEia5/8avkY+f8NnpDOSksbs7HYt7j1jo/F2L/APTrQ91jJrzsT7RzeVPQEBOUKUOY+uunyj0/wLTGqtmPqf2mPrnG4AR2ntf/ABLyp1IJs3sCb/aJJ+L1MhiSCLOQ4F/PXk8KcHqsiyokB7AlykWI1dxrElfOVNsHUlJPeDsXI9wGtG29KvziIrcydGMv9Y1BDDTzMTSKuprFJlrWUyybgOA2784C4epQZq0apAcHVtNff4RcsGkgLJG3/uE3prQ5AGY4t7MIyTITLSlCAAANtBGhW1jE9SGJPPSB1kloTc5Mar6noXsNdonSvKG3feIpUm7n4dY2Q6lW0i6E9SWAxFmKS0pmCwch9L/mkQKmNYQXiaApYfW/taBexAMAvJDcGO6ZQVGYbSTrw+piyFHVhmHp8orlPYuYf0qh2a1Hw5FO/JozrSMc+saZfLmV/iOtFWZctCiUJutjuLAQJT4GsFxNUE+7e8T4RSIQBlU4bmLewhugNbrr94060WtQi9TOZyTmb4LhqUqGZSleel4OwzhwJnLULgqJB1gOgWTNyjf8+sX+mlBKQANo7SV/1meB1tp2ATKanygCCUyzG0kXg2eEhDm2/wBYe1d/hVk/SZCjJgdHMCJ5T+8P66QLVJOcTh4c2Q+Wx9/nEVTIWrLOAIIJP/EiG2TLIv8At+kZejHh0jxOWQfv/MRqwYwR6zXD0PLzHVRf3jInlWlIHQR5CvxLUOl+0H0EEvUraxFb4mmkJS37vpFmTFe4jlDKX849Fqay9ZAk6VwlgJldqFPL8xFTq6dn+EWcTAU2LiFeISbExgaZthxPRO2RxE2BiZ2ndPdGoOnSLcmsmgZQGbU6wlwcABRHP6CDVTjzgt5V35EW5HUNp5AKsxUXOpLHo3TaIq2hKS8tV9x5QKqqblyjDWbQQ2DZtxAYYNnMgTxIkKKFKCVJLEG3tENZxAkDxA9AXPwipY5NQZiyC5Kj6bR5IpV5GQQ55+R0cNzvDtPwytsNFrdYVOBD1LVPJWoskAm+gAuW5noIXYdIRMmKGUF3YZm0FyOb+0QyauYU9mPKwD+T8ukEYVRXuxtp5g6H0PtGoiKgAEz3cvzI6+RLEwJSWTlBUxcE38L/AI7wVKrQlEsJL3JUA2YqchIIcd1i3W8a1tCVTCxCgW1tlTs1tBpHtVhiJaM6SokEGxGW92B103jnxnmQqMRxG+A1AklaZyShar398pGoLRYsGqe+WNjvtFFqsWzlLpSAgWBGrhrkMT5wbIrRmKkkJSLhIU5be+sCtqXsS9bkHBnUlgK3EQKpz0in4dxQoJcpUUnmzg7gEat9Yaf6ok2zry7sf86e0I21kdCOV2D3lgTTWZ7bkwBieIIlJtt5Oo8hFZrONk3TLzL5EAJHkN/VoUzDPnntFKCAm42A8+vnA1R8+YYEOGVujmWqilKUCtROY6u9uQHOJE0pJ2PnCGRPqWdJlrG7a/DSHWDrUs95Ch+bQrqRtBM0KGOIzo6bNYbcoOxmQf5ZcqUR2i2HkHc/C3rENdiAkgpTl7U2DXUOZPLpEuByDC2k03juHboHj6ymr1JVdolVlUFbJHhz+p+UG0mLzT3V08wK07oKh8dI6ZSyAdoMRTAbCNz8OrTJ/FkdypcL4VNKu0moyDYHX1i5gRgRHohiupaxgRW25rDkzeWq8R16u2nS5Qdk95XIu4/POIqyqEqWqYrRIfzOwjbhiYVyU1CtZgc9LkMOlozde65APpyYWlSFL/lGtaWDDy+ke15aW39sQdpnynmqJcXRbyB+kZVFm+h7SeGYflxOxggGSVKBkRbT7RkSzg6ExkK/F/xH4ptnXH7TqyNsrzCBa6hTMSx3gkRhj1/0gAZQq7gxYUVSVs+x0PnA8vhGoWf6i0JH9oJPxjoahEakQL8KjHJEYGrsAwDOc13CqqcZpWaYD4gdfMQhmTw7F0nkoMfjHYMsLceo5ZkTFLQlWVBNwNhFLNGrHIhKtayjDczlZmhyHHwhfX1htLlgqmrsAOv1hVRSVFSljISi+VSgNL6O6omkkP2zhJDkMWI5MRoXglehAILGS+sLAhRBTIMo96WzHKVEkjMzn1axEE004kIVlBZ0n0FtuRgamKpq7kkk2JO5PM2ckh4kFM5W6zmdgpwnS2g10jRBx1M4ZMLmy1TZkzshLDkubuH1KR+awHRpKVlCgdgzasXty5wEjtJK3uOo9xBFVixUoKFiC+pud93ipYSR3Gs6mIBUhIUkJzEE3IOyd3GrjlG9OlJOcAAKaxLjqNGsYULxCYpJCHy+I8/MnbVo2wnFAiyybDuMAQ7uAR5v7mKMAcQgfGR6SGrlZFApJc2u1unl/mICClWo1Y8oNJM9REu7ByVWGrWD9YMTLlqlh05FXBJ0cHKMp9DzEcuB3KkZPEMqZOclfdym4CHbTZtNoCrqVJQTqzMX0JZt+Ti8BUOJmWcpco3At5Hrzg2fMTNSeyQoqBBJ0tqwF3NvhHOeRiSoBEXyZJQcwazXtqdG+8MZlSGBCg5FxoLMwLal3N4Iw2XLmyly5hSFA2dPeBADMSHbVx7PCpEsBK0qBzg90sb/AJ15xfaBzJyccR1gFV2c5CiXCgyst7cyN2i/09VMWGkSiX/8iwyB1SDcxz7D8PMydLSDb9wsQH5bG0d0o0AISAGAAAfVhaMvUaSu99zCOJqXqXAlVoOGzmKlXUS6jzJ1izUOGhMGAROiDJUF6i72s3cllygIlAiNESAwwq8RcmbBEESqV/KIpAcwHxFjokNLljNMN8vIbk+eghLWanwV47haqy5wIn4yQqYgCX4Em+7ka+30h1wzJKaeTL2CSr1JLfOFyJJMtKSrK8ski2qnP1iwUgEtMtIsAkD4RgPY7MwYeqg/5jtnFYUTUICWYMXf1iXFpwCbkbD1OkDTrTQXty9I8xTKrIhRT2ilApSWfu3cA/OG/h1Is0hD8eb9j/1FnPmEkrZpUMo0DXG55RkYirlomdncqCX6AOznzNhHkaT6inPIz/iD2sIsBjHjSPQqHcQU9EYUvGR6IkTpoUxFUUwWkpOigxgkGMaLCQTOT4z/AAyWVFUqYjIbsoEEe2sUvG8PVJK5KtmKVA90jo8fRK0gi8VvG+FpE9ypAKhoYvkTgTOGSkBQQgkJSHYn3JJ9YECSg+IH5W6mLZi3ClTKUoCUuYHdLB/iLiJ8G4IqKlYM5CpaQG7x25AM8X4xOyZT7qGUE5ScyuQ2/PSCMWVKUUqQGJQlwElASQGUL+Ivdxzi28b8Ly6VKSkhOY5WP6tz7CKWqStYzXUlJAs5Yfp6s1vSIXricZOCpkAMEkMWLFQfMxf/AAIjraAAOjMe7mNi6f8AdblflePaeYHAe4Lhxyg6onEJuopSzAHbmAdwOr6RxPBnes0wyiSlPaqNw2W4cm7kJ3SNH0eIEUqlqzFQ8bd7Z8yrjYalo0czDlQo6eWmw3NhDvBcDnzryQVLSXuQ9wQ4J1iOAeZPpF1XTkqBnH9GYDKxIL5W5Oee0b4VMRlSDmCgrvMWCkkavsQfcGLlI4IqpxPaJQjMkJKlMSAnTKA7eet49/8AjecFpCFJyDUnXroI4uPSSsr2G4FOmzCund0lzsW0HrF6/wBBImykZ1FMwC5trFq4fwRFOjKm53O5MOEyxA8Fu5JsPQlY4d4PlUxcOpX7j9Is4lWiQCN4kJiULEyHs4mQiPQIkTHbROzPUojdEkmJZMt7mEnFvFqKRGWUBMnHwp2HVRhXUaoVeUdwtdZY8STiDGRSIsxmKskcuphFhOEzCn+YnEmZNVZ/7tPYQrwijXVTx2pK1ZhmJ3JupuQAIT6mOgzlpVMCEs0lj0zN9oy7dPdYwZvX9o6ti1Dav+YD2Waau1gAkekMsQmHuhvDlfz5RrSoyDMtg5zfMgRlKklKpitVHujqd/zlF/DPTjsgyjODz7Sanl5lFatE/hiKXTIzmoUHmqGRD/pB2A26xNVKCUolDVfy3jeYj+qkbJDtDgAHkA4zj/ZixJ7ghoEiYwAch1Hc7D5RkSyqjvrUdHYelvm8eQzWwCjI7lCCTKRgHEkucmxvuDqIfpUDcRwqbLXIAmFRC9ms3SLTw7xwpIAqA3JX3G0SGI+eWKZ+WdOBjcGFuH4tLmgFKgQdxB4baCDnqCMljAI0THrx0ibERp2YjbNHuaOE6QmTHhQYJBEeERedKH/EjAZk+WhctOZUt+7zdvfQRzKqwupkEKXLmICk5dGfmTlA35x9EZYjXTJOoB84nmTmcAw3hadUqZMogWdbEJHqdYt1D/DVJBEwklrE7R1TseWkahMRidmchT/DSemYzoKNlObf8ecdG4dwJNNLCUC+53Jh1kEbtEbZ2ZHljXs4maMaLYkTVIaPY9aPQI6dPBG4EYlBOgJjdYQgPMUA22/+I4kDudMSgnSPKmoRKDrUPp/mE1fxKlldmQhCfEo/Lmo9IqsuWqqKp09apdMjme8voG58hGZqviVdYIXk/wA/WN1aVm5bgQ7HeOFrUZVPb98w/pA1y9YquGFcybMmqBKUNldyVKUWSPO7+sO5mHJKVLyCWlbZE75U6FXTfqYfYLgoQEW8J7QD9y1WQ/08oW0w8Q7j2f5+kZsIrXAjnhqjEiUuapnSGfr+pv8Ak8MJNAksqWu6iCoc31jTGab+lLpklnus8gPqTHnC1EpCphUp5YtLcXHNzvGhuzZtI4ET/t3ZmvElUkTZaFHKhNydidh7fODKefnKAggpYG2h8oBr6RMzOZos5UPWw+AEGcN0vZSiVF2e55PCyWC60FTxjP8AqEYBa/r1JCAaoq/YkD3vERqmzrO5YdWsGiCZV2WoG6jY8hpA6QMrq0EM00naC3sf1P8AxAM3PH0/SQFaiBy+ZjI3nzcwzMwFkgRkMBeOZQt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xQTEhUUExQVFhUVGB0YFxgYFxYYFxccGh0YGBgcGBwYHCggGB4lHBcaITEkJSksLi4uFx8zODMsNygtLisBCgoKDg0OGxAQGywmICQsLDQ0NC0sLCwsLC8sLCwsNC8sLCwsLCwsLCwvLCwsLCwsLCwsLCwsLCwsLCwsLCwsLP/AABEIAMABBwMBIgACEQEDEQH/xAAcAAACAgMBAQAAAAAAAAAAAAAEBQMGAAIHAQj/xAA9EAABAgQEAwYFAgUDBAMAAAABAhEAAwQhBRIxQQZRYRMiMnGBkaGxwdHwQlIHFCNi4RZygiQzQ/EXU5L/xAAaAQACAwEBAAAAAAAAAAAAAAADBAECBQAG/8QAMxEAAgIBBAAEBAUEAgMBAAAAAQIAAxEEEiExEyJBUQUyYXEUkaGx8CNCgcHR4TNS8RX/2gAMAwEAAhEDEQA/AOr4hi6EB1LCR539BqYrVdxMtTinkKUf3TO6n0Gp+EbzcbkgtKlgnazmNDJqp3gl5B+5dh7ax5ij4VZc/iak7j7egjZZFHErNdh9dVf92cEpfQHKkegufeHWFSjTKCJSGtqAO98LvzguXw/Ld58xU08h3UewufeHUqXLQkJQEpA0ADRtbErGAsHvLSAVMw+Lu9NT9hEcyep/qYyfOLwNOngAqUWA1MXRQBzKHviTKmKOpiJojkVKVh0l4qPGGKqEzswVAJFgAWJPXTpHWWqibhz9pKVlmwZcFrCQ5IAGr7RBMxFASVBQU2wNzHL6qpmEOZgF9zt8oa4VW5xuegBdvKFLNYw6EZXTAjkyz0s6fPUci8uXqQH2aC8NxGqWtaJpV3CzaC/Uam2nWK7hnEcqUFpJ7w0b2aJpXF4zF1DV2Gnx3jAuOosZgRxHkrUYPEskuvmpmlMklSkhlp2G4d4Kp61Uzxm6XB6HeE2C8Q55isqQ6mcgE6WDtvBqaMKUqchblWoNgT5baNGbcXC+E/A4/h/1L7RnJH+ZaJWIosly5Fn3gvNHKcX4kdSU5ClSXSQ+pGvygmj4pmCWQFEElgNSmNmi2wJmwflFLNPg8TppMRqEVKRxpLSlOYKJAGY7vv5wwn8U0yE51TQlLO92A6tGgnPUXIxGyxAS6VGZ8iXG7B4os7+Kqc4KZBMk6KKmWocwlraaGLHgvFlNV2lrZf7F91Xpsr0JjQFdiYJEDuB6MmqpU9CyuRMF9UKsP+JGnq8ao40VKITUylI66pPkRYwxmCIJgBBCgCDqDcQyrmCKj1kdQvD6vxollR3IGb3F4T1n8PUm9NPKehOZP3jabwzJzZpboP7QohJ9NvSC6BkHIVLlq2zd5J8jZ4llR/mWcGZflMp1dh9bTeNIWBuLQVguJTp2fIhR7MOrTo7c9dBF6n01QpNgian+039lNFekTZVNM/rpVKBO4UnWzp6uBFBWqnhvzly5YciQUWOpV4gFAa6W+0WDD50pLTEC6rJD2fT89YRY9gCJ6e2lKCj/APYiyvJQGsC0VSUhAJ8ALG+ujn3MEXynmUZQRxLxVpJsC36pizyA0HJ/kIiSbocd0Bwn93InzMVpGKZkpCj3TdXXp8oseDYilSTNWQMrBL7OWEWttRELGUVG6jdVMCxmd4i4TsPTSNkKJFg3Q6wHKrUFRyrudb29OUGgg2djt1jz9lb3HL5X6e/+feNgATxSYyPSSLRkd/8AtpT/AE8E44gjQCcys4DQTJaR3EhW6i3wAv7w7npUU3USfb4DSBEYhzgVWLomHKhYKmdgdo1ndtwXoSVXylsZmio1jDAs/EpSFZFLSFkPle/tBWYKMtKIrMcKImx7iQyphlgeG5Ub7co3r8TC5JzDuKHtZ9RpFcxYleZS2BUTfVhsIrtTPmIAHaFSdgLsL7+e0YdyNqjkNwDmaap4QwV5jP8Am1jJlJYja2ujg/OPcUxGaykTVZu6w38miumqWlTHMX0JcAw0w7FKcN26VKUnTe/IXgzqy8j9JfAZcnubUWVSVypyWCwClVu6oaekZhVSsLyuLHY3A0dhq8FVE2XNdUtISCkhIvqzXtbV4rNPV9lMKFDKq17sdtX0/wAxAq3qT+kGLNpxCa2lUqcpUtggq1UTf9z29Y2rcLmeIFkp1ToWIuRziWsq3QWYF78zfaCMPp51SjLLQspcuph7XixfaoPX3nAExvwZXpQlzmAQrMCQWUCBuN4a4NxTnzqy5cyjblcgRVpEhcpkF0lNiL/XeI2KlZk2Ysp7O0IXaWu1mY+sNXdjAMt+IyJK5cyZcTB3zlLlTsGYg6tsIAoZkvs7JBKhZW77wBT1wGwvorU+TiJ8IkArWWJEy4D6Hcjk/SLU1GtcE5x/MSlz7jxAKyoKF5Se6A99hCDF8SVNKSArInQMMovqx1PpE2Pzu/MSFgpCrq8RuHbXZoAp52QAKClAso5mQkizDMNAfvG3o9Nj+piZ91uRtmlGlRbJcguXA+pbntBdTNXKWmYVhK0K6DIUkMUEBlB9cuhd+ZSVVSCAwGU7h3e7httvaI5SFTFJCiSBoknROpA/N4eYEnuAUgT6MkYyBTInTiEjs0qUS2pSCw6vtFFV/E1SpxCZcsSualKzW5kWB6X84r3EOLqqEgEkS0AZZY0J0cmzW9LQhlylM+RglOYgEuE5mf8Au29DFAntJ+873gmJIqJKZqCCDqAXyqHiHoYOmoSoZVAERzj+E+IIHbJVMAzqTkBLZiAp2ez6dY6UUxx4MriAJXNpzmQorlgEtfOluTeIfl4ixCejEZeYyO1yhgO1CVde7o/neGghZW4WxM2R3ZmpAsFfR+sVbr3EsuM/WU0mdSraWFoSP0KQpyOTk3EFpVm1Yuku3W/1i41kwiWj+ZQ6FgELGqSdlNoRCafw2LzZSnDXUlioDqNxC4Q/2tkQ5sH9wwYllWCByTG88GZJSgLKHULjpfT0gubQlLKF0BOusE8K06e0lleiVaHyMQCS2wyTgLugNMmolX/7iRqU6jzTv6RY8H4hBZ/j+WiLHsPmU83tJfelKvbbmDAvYS53eHdXzH15wUDOU7x6QR/9pfJM8TAFJvGRVMFrpkhRQsOnYxkBTT1rnyjk+sg5lH4h4lzkiWopABBD683EK8Hx4yc+XK6gxNyQzs3vFerlLlkFSFObsr8tGDG5YSkhBSve7v8AaEithO8HJPtPSVilR4TDj6zouFcQzFJIUpydDlvf4RrWS5U/Ncdo/i3cRVqHHJaxc5TzDj3aCf59QYhYI5sL+cJ2i9z5ieJoV6XTgbq8D7R3LqMqTKOVfW3rCvEFXYqynkoOD5RLQypY72VL6n6wFUZitRSSoE2BYt5dfKOppCnMtZSDIamR2gykAjdifdmtA0vCpW6VgO2ZN2iYBRWsN3UkAm7pPJ4e0dWJScocsXU1rDzgljOnCwK6PeuYFIwDIGlTgX1zWVfyhPW8NTSp5ipZDn9YBI2DNF+PZVBGVAzkWIDafubX0ikTceXJnqRMpJSVoJSSoqUOjMz83gem1F1hIHf1xmZl+nrr+fIg87B1pRmSgAJ1IAKejm+8XfhtxTIVmAWwKW25vzMc9qcdmT1hKmSAScqHSj238zF14em/0k6skM76lzEfEUsNQ3+8NoalJYr19ZtxROVPYJA7RKSpmZyLfIRWaWmIZS1MTe2x6w3xGuV2h7JwcpSTtdnHSFk+TOMs5QAtmuoAJOj8zbpBNJX4abG49oDX04ceEPvE0rGUrKkhFwefiZx6QauqdCEZilZfN3VAkcktrqxvziuy8BnonIQpN5iu6QpJzHdmL84jxWcuVO5FOn4ejaxuV005BxmYtjWYIMKXTpQkJXmYEksCUkkgHy7oHUkttA1TKVMRmKlKv3QwYJDpS7G7Bg2148ViiicwJJI0JcW1cdYYzcbkCX2apQV3AygADnIZa8wdRezAm17Q8CvUXwZCqhEpBIW5LWYhi+hSQx/LxpISgpzpspNyBoC7uH+UQTMUkEqWqUpalA2UtkOxZRADm92do14fkJmTZSFGxVlVpoQSPr7R2AeJ0eSaUTAoqBDHKTcpzDkRAkmWrIylAAg2U55Ags/Mwak/yVQqScqkulSSpLuk7gOwJFiOkPV4EpMxKWUEzCLO5dSSQxDpBUEm17pG8IXXeG+GM06akdQRKbUBSJSQFWSrMAbgEa/Po8WrhHi+fIB7QqMpF8inNj+xRuk3cC4b3jzG+HVJQlSlOiZmyEBi6VZSkgnu2itS+IASMyQkJABABOcpPdKwTdhs8EpvFqE+sVvqCPx1PoDCK9FRKRNll0qHqDoQeoMFlEULgXi+nKZ3aTUJdWdkoUgOokWTd3ABLdY6DST0TEhaFBSVBwRpFAzAZIgyozJJCgUlCxmQrxJ+ohIrDhTTR2a1JQvwKd0n+1QOhh6mXeIa/CxOQQ7P7A7Hp5xxdfmxzOA9PSIquUunXnyvJWe8BoknVuXlDKiwyROLjukjulOj7FhoofGNsMnzJKuynjWwJulY5RvX9lTtMQcqVKAVL8908vlFG2WDzdfkRLeZeB/9kVPivZLmU61pXksT539D0gGowsKJVKOSZqB+lf2MMZ9JJCFTUoz5rEi5udecKalK5LAlxseX5zjN1FviWlPksHyn0b6H3H8EOieXI5UzalxBnRNDEagtGQwl0curlgq8QtmFjGRCfG6wNtyEMODxmDanngz50rKpUxTlT+b/AAeMl08uWM84E3sl9fONv5Yy05l87RrLkqmqCiwSLAEn7RoeUDg4E2WLHkjJ/nc9StKyBKl5R+7f/wBdIYU81csKDOw1fXyG8E0+GDeYw6Ae0NJNPICgrvkjQAsz82GkLvaokp4i9RJI4hv3wemw5QcvG0OGVf8ALvDOTg1MQxlkPoCokn4xvO4dpGdUpaBoClRDn1N/aBnU1ex/SXFtw7gdJXJSkJHiudP1G5Bhrh8ztJYI8R8R+0LpeHy0qJSVkbZiD56CHuEyHIDN5Qnqr1CeWa+ldtuTG+D4bMTdKrPpu33ip8dUwmEK0mS3CydVB+6D1EdNw+Uw0jk3Flb29fNRL0CwC25SAD8flGd8Mse7Uk+w7/5mfbcthYWDPt94voKAai3M7t7co2pqwpz97usxOwbpz2iepl9kk3cswA0c+lzC+qPZJlIUwzKBXzazv0+0enGLPtAbmpUsPaDVOMzAruKF7u7t5kQZOrWCVrSFCYHCjubuDe9hvuCDCMy0AEHOGBCiMuUqPhy6W6OTqRA6KjSWCcqlAm24cA+mYw3sUdiYJvdm3bjmMMXlntErIIlqugptlIG420h7SpStJBAIHdAN7AAh383frAkrD89JPTnKuxQZiQ/gZTFw2pB+MAUeIMxSp1AAKBNlBtQ4soOx2iKrFJ66l7VIPmPc2q8ASpWVHdJuA9iOj6D5QkqsPWhiWKTooG0WGZXy1EKXnBSCC7Gw0Aa2pMB1NcJ6QhIWpZcJCdL6MkDUWfm20FL46gdgxyYqpaNUxWVCcx6dSBf1MezpCpRSdy+nQ6iLvwvgFTKCilCAVtZaxm7ug8JG51hdxFwnW9otZplCWly6WX3dXOUknXltFPxNW7buGfvJ8F1G7E2wHDDWD9SlN3SP0mwDvtf4GHM7E58lPZ1UoupgmYCwJQClKgU3SqyTbxAGK1wbxCKOcO0T2kkl1y9Bbf05b6QfxLxR/NrUUJb+qpSCCQlibd0+Gw2beEbKXazBGR7xtdQMZ6kGI4ksEuyR+pIPcJBewB1O51irTFAkkBnL+XSLLWTUzVGYpKSopAIDuTpmBcudS56QirJSxZSCAHa31h3TpsHI5i2osLmH4QgjR+reW/tF44Q4r/lJ3ZKP9FZGdwXSWbMPa8U7h3ECBkJSMuZSCQCXUADY2VZ2B0vEsynmTUlaBYqIHhB7oGct9usMN8uIsO59GSqgEAggg3BGhiZFQ0Uj+HFQpVIyiTlWoDysbe5i1mFtglyxHEYTFJWhSZgdOoI1HUeULEZV/wBOaHDshZGo2+EFU0xvS4g+fKTMSdxuPtyjP17WULvVdy+o9ce4+0NWQfvAf5Eyu9Luw7yNlDmnr84AxpKZsoKHh0Lajl7QykVJkqCFl0nwK+hhKulOeaEOQVEFPnoU8tYjSVB6xk7lHIPqPXBkliCSO/3i2VInU5C0qcafZxGRYeHap0jMHKXCgR+biMjrdIljbmCn7iXFoA6nz8lH8xO7TKRKSwSkn5+ZhisS2YJ+8EDD+zSEg/7oETKGbUW53MDBD8+gm90PqZPR925QohncB4LRNUQ4lK//ACImw2fJCrkv5MPYQwm1yQXTmPkIBZjPUDui2VPmAOlBcNcjTnGT65U1QfYMw/PKJZuJLWk5u4dwACfjCWRVMTmsesU8MjPEumCZYKOncjeLdg1MA1oo1PjiEXJEXHhepVUIzgFKNAd1dR0jK1yWbNx4Eec4rPMeYrULTKKZOXtSGS/hS+6vLlFXw/g0SkLIUDNXcrOgOqiPMxaJksID7wOKxzaM+i6ytCK+j39f+onWpHKylcR8Lz7LQkrSkaJudNTz9IoeLIWVALttoWTpclvxo+iqGWWcwgx6mlkqBAvrGnofjT7vDZc4grbPGBQzhVchXIZCwJGU8rnd33a/rEEvkwVe2x5m+2msXHFMASFK7LuuXbUHp69IpVRmkrKFBiDycNtHrKtQLF8sxrKgjZPUtVTjMv8AkJiVJKqhfcEw27itiB4izh9NIqIqAzKTcHUWPUH/ABvEM+oKm5DQbX1ttEsmVnYDxEgDq7D88oJUmzJPqcwNr724k2G4cupmiXKHVzokczHSMIwCXTDupdbd5Z8R+w6CDeDOHxTJ0BJ8Smuo8h0ENapAUCQLpf1jK1PxEFygPE0tPo9o3HuDSKhiLQ1GKqzOC2gtCmhGquVm894jkkuXL31jOuCuSZo1L6GHcW8GIr5Cp0tk1KAbgBprXyq68jHH6WWEqZr8j5s0fQnDayEHr8Y4jxfI/lq+plgkATCoONQvvcm/UYN8E1r73oc5xyPt6/6mZrKB4hxA6SXLQ6zMYg2Ql1e6vCNdH2glc3uqADpV3S6dAoc9j3TcXgekrDLUVykky9CSl7/3JzZT6j2jKwJCJa5eZyMy3AKXLsAkEban02j0TnBBieRgiLZ2HEXTmV+2xNurdIKNWp0pF0hiCEsQSA4PlpE1LVggpKmU7gpBRd9Be9xBmKrSyDLBUtiVgLcXI1H5rBT5gfpAdGdd4Qpuzp0J6P73iwCOT/w94iXLmJkqJMmYWANyhWjp/tJsRs7x1cRXMgzdBYwSqoMs5hdH6uY6+UCiCkIdKuWUg+TQG8kVkjsS9fc84gQhcpKn/UGI2feE1GiZLmOu6V93MOYtfkWjxMiZ2JQnvoUnMnmki/reG2FNOklJ/UPZQ0MKqUX5Rj3EMykDB5ntcgIUmcLBfdmcswDhXqze0exElSjKIy5iDlWg6ODr7xkS2r8I7Sv7SBTv5zOMyMTlzW7+XbvDlzgZc4JJ8KvIuTEgwSUVJJDs7g6E9RyiTH+GUmX2qBlWASMtgSL3EJ1WVbsA9zYZ3A6glBWFa8iQBZzzEOAjnFU4XkLRMM2YWzhmPiuQXPKLrJDjnE3utTyiMbRmBFDbQKukB1huZDl2gymwcq1tCd2rQDgxuqrHJlOqsJGqbc461w9lTJQlLZQkM3lHPsdIkhudgN4a8H40LS1FiNH3HTnCmtV76AfaFdQ3AlxxJ1WSLRNh1CEkPrE8iclQ2iVdWhAckR55mONiiKs7hdgEIrp/ZoJ5CKHi9UrcG512hzWV6ph0ZOwiJIcMR9oY0qeDywhqtOUTnsyrdi5vtFP4/owDKUA6iSm1ybPtrF2xn+ksIQHUu6R842pZaZdyy5nM6J6Jj1FGpSsBx1ELdM1mVnL6LhepmsUSVpDXUvuh+j3b0h/h3CU2nmomTFS2SXIBJMXKbXnmYWYmtSkuLnUc4K/xFrDgDAMiv4eE5Jlsw+cFpAtyOxAMbrGVwffn+COfUOOFCmLgj4fcRcZGNS6hBTuwYb6aj1jK1GndW64M0V4g8uXq1rk+cSUkkk/l4h/lCli++ghvRhMsFcwgNdydB1ittwUeXmWVMcmP6JORF99G2jg38Q6oTsRnFIP6U+ZSkAkdIvXFfGrpMuQdWBUN+ifvCrC5ASorWkKmKAcna1hDHwmhqGa+3sjH7TO1Kb+PXMp2GcNVE66EW/udI6aiDKvh+rlS3MokJJJVLIVrrp3mi/SKtv0j4wwlVV3ZuojbbVcZxFfws5nw9w/NnMs/0ZYLpJGZR8s2gizjhiQUhHbLYOf0h1KDElg58na0WnE6QLl55eo8QGhHMdYQhUJ26+w/+M4jFWiTHmgdLwotM2UuXMSpCZiSQxSpIcOdSDp8Y6yk2jn8iqKRrFjwbFBorffY/aLaXX2Z22/nB6rRKBuT8pYIY4YdRzELkwTSLYiNawbkIEyxwZrw2e4pJ1lrUn0BIHwjdEnJPUkWSvvJ89/j843ly0onZk2TN1/3D7j5R5iQUNvAXB3MYrXKArN18pjZGW4kfbGXOKlAZV2I6jn5tGQUQiahyHfXzEZC6/Efw2arlyR0fp6SpQNz1OJKpFyZvZKXnKWuHAuH3i3UclJl5FalLnpFcxi1Ws82+QH0gysx9MqSS9wn1/LwPXI3i7UE2qDurBMqWJSGUtIuAoj0gOixOdJsRmTyOo8jBdFUhYzakl4mUU3eHQceRxmRjByITK4uAH/bJ9RG3+r5qrS5Yf1PygCXg6ZhcWT038od0dGiXZIaAWV6Zf7cmFFpiHEMOq56u1WpObZJLD0A0jMEplqmFKkkKTt9bRaxB9BRgjMB3jZ+msUfVkJtIH0xJT5t0lw1Cykd9XuWhmimB3cxqlISGET0jgxh2tzGGckZEHUnLrqPlGBQup7CDcTkAyyrdN/TeObcRcRvmlySO6BmL3clrE8g5g2j076s7U/z9IJr0VN7GWSoqRMm5k6IGUH1ct8veIJiQ9hAWETwpEvKGADeu/mIaypKDzjWWnYNmOosbQTuECFKSYLo6G7bwaiQEGyCu2rwWEoSMyyE8wCNOphZxtGSZcW56lZxrhxCyXsANYqcnBKntf8Ap3CUlwokj2YP8Iu1RWyp0xXZXQmz7E7+cbSltoPjGnpgyJ5/1gLXJPEQ0FPVyQXl9qTd0rBL8u+ze0R1NVVVBKJqTJT+1rnz5xZJdRlUH0+RjetSmagvZQcA8oL4FbefAzK/iLM4J4lap8AlghSlqJSXAt8YO7rWtfciE0ydMQogqFjd7v8AaGMquCks3s5gLBz3GBWvYhgo1Edwg2039OcbUq7NfWN6Bd3Zm9xB8ymCiFD9WvnC7Oc4MJ4e0ZjTAtLi1xFdmUpc6RYDMEiSoqOgt5t8zFdl4x3HyqV/xH3hSh/MzAZEkoSeJ4kXhlJllKSo6bDf5QLTYiNcmV9zGs/FlEhCQcyjZ9h+5W56Q4lrltqCCtqAGW6lu4ZqVLQrMGYs3lDyWNIUcP02SWBqd/OHCBG/WNqAGYFh3OSJJXAiXYOXzDo2v51g5KhMQlQ5XiGjUJksjdKiPjGlEQhapexuOj/5jz7V+I76c9OMj2zDsePqINhssSp01BUcsxlpSbgbFn00FukZEGNylZ+1l3KO6RzB+xMZGhRXX4ai4ZOJQqTyJzTjSUULExiRoW1aKaD/ADM5MpJcHzaOxYjhwmAg7xW6nh2XIUmamxBIt/daDamsKGsHYEZ0t54rgcrCJcmXlSkaOTuTzMV2upwuwOU6PFsxCeRKUxilqqGUCecY+lLsS2ZsNWMS00yAEgDawjYoMRUlSlgdQdxD6TKQwV+CF7HIzmCAxFPYkAk2h3hU6yR5/SEvElelIypuouQNW2vyERYHiJypzeJmPnvFWVmrDgSwlsnKvHsqbAYqgRrAc6sYxneGX7l9wxG+J1YEia5/8avkY+f8NnpDOSksbs7HYt7j1jo/F2L/APTrQ91jJrzsT7RzeVPQEBOUKUOY+uunyj0/wLTGqtmPqf2mPrnG4AR2ntf/ABLyp1IJs3sCb/aJJ+L1MhiSCLOQ4F/PXk8KcHqsiyokB7AlykWI1dxrElfOVNsHUlJPeDsXI9wGtG29KvziIrcydGMv9Y1BDDTzMTSKuprFJlrWUyybgOA2784C4epQZq0apAcHVtNff4RcsGkgLJG3/uE3prQ5AGY4t7MIyTITLSlCAAANtBGhW1jE9SGJPPSB1kloTc5Mar6noXsNdonSvKG3feIpUm7n4dY2Q6lW0i6E9SWAxFmKS0pmCwch9L/mkQKmNYQXiaApYfW/taBexAMAvJDcGO6ZQVGYbSTrw+piyFHVhmHp8orlPYuYf0qh2a1Hw5FO/JozrSMc+saZfLmV/iOtFWZctCiUJutjuLAQJT4GsFxNUE+7e8T4RSIQBlU4bmLewhugNbrr94060WtQi9TOZyTmb4LhqUqGZSleel4OwzhwJnLULgqJB1gOgWTNyjf8+sX+mlBKQANo7SV/1meB1tp2ATKanygCCUyzG0kXg2eEhDm2/wBYe1d/hVk/SZCjJgdHMCJ5T+8P66QLVJOcTh4c2Q+Wx9/nEVTIWrLOAIIJP/EiG2TLIv8At+kZejHh0jxOWQfv/MRqwYwR6zXD0PLzHVRf3jInlWlIHQR5CvxLUOl+0H0EEvUraxFb4mmkJS37vpFmTFe4jlDKX849Fqay9ZAk6VwlgJldqFPL8xFTq6dn+EWcTAU2LiFeISbExgaZthxPRO2RxE2BiZ2ndPdGoOnSLcmsmgZQGbU6wlwcABRHP6CDVTjzgt5V35EW5HUNp5AKsxUXOpLHo3TaIq2hKS8tV9x5QKqqblyjDWbQQ2DZtxAYYNnMgTxIkKKFKCVJLEG3tENZxAkDxA9AXPwipY5NQZiyC5Kj6bR5IpV5GQQ55+R0cNzvDtPwytsNFrdYVOBD1LVPJWoskAm+gAuW5noIXYdIRMmKGUF3YZm0FyOb+0QyauYU9mPKwD+T8ukEYVRXuxtp5g6H0PtGoiKgAEz3cvzI6+RLEwJSWTlBUxcE38L/AI7wVKrQlEsJL3JUA2YqchIIcd1i3W8a1tCVTCxCgW1tlTs1tBpHtVhiJaM6SokEGxGW92B103jnxnmQqMRxG+A1AklaZyShar398pGoLRYsGqe+WNjvtFFqsWzlLpSAgWBGrhrkMT5wbIrRmKkkJSLhIU5be+sCtqXsS9bkHBnUlgK3EQKpz0in4dxQoJcpUUnmzg7gEat9Yaf6ok2zry7sf86e0I21kdCOV2D3lgTTWZ7bkwBieIIlJtt5Oo8hFZrONk3TLzL5EAJHkN/VoUzDPnntFKCAm42A8+vnA1R8+YYEOGVujmWqilKUCtROY6u9uQHOJE0pJ2PnCGRPqWdJlrG7a/DSHWDrUs95Ch+bQrqRtBM0KGOIzo6bNYbcoOxmQf5ZcqUR2i2HkHc/C3rENdiAkgpTl7U2DXUOZPLpEuByDC2k03juHboHj6ymr1JVdolVlUFbJHhz+p+UG0mLzT3V08wK07oKh8dI6ZSyAdoMRTAbCNz8OrTJ/FkdypcL4VNKu0moyDYHX1i5gRgRHohiupaxgRW25rDkzeWq8R16u2nS5Qdk95XIu4/POIqyqEqWqYrRIfzOwjbhiYVyU1CtZgc9LkMOlozde65APpyYWlSFL/lGtaWDDy+ke15aW39sQdpnynmqJcXRbyB+kZVFm+h7SeGYflxOxggGSVKBkRbT7RkSzg6ExkK/F/xH4ptnXH7TqyNsrzCBa6hTMSx3gkRhj1/0gAZQq7gxYUVSVs+x0PnA8vhGoWf6i0JH9oJPxjoahEakQL8KjHJEYGrsAwDOc13CqqcZpWaYD4gdfMQhmTw7F0nkoMfjHYMsLceo5ZkTFLQlWVBNwNhFLNGrHIhKtayjDczlZmhyHHwhfX1htLlgqmrsAOv1hVRSVFSljISi+VSgNL6O6omkkP2zhJDkMWI5MRoXglehAILGS+sLAhRBTIMo96WzHKVEkjMzn1axEE004kIVlBZ0n0FtuRgamKpq7kkk2JO5PM2ckh4kFM5W6zmdgpwnS2g10jRBx1M4ZMLmy1TZkzshLDkubuH1KR+awHRpKVlCgdgzasXty5wEjtJK3uOo9xBFVixUoKFiC+pud93ipYSR3Gs6mIBUhIUkJzEE3IOyd3GrjlG9OlJOcAAKaxLjqNGsYULxCYpJCHy+I8/MnbVo2wnFAiyybDuMAQ7uAR5v7mKMAcQgfGR6SGrlZFApJc2u1unl/mICClWo1Y8oNJM9REu7ByVWGrWD9YMTLlqlh05FXBJ0cHKMp9DzEcuB3KkZPEMqZOclfdym4CHbTZtNoCrqVJQTqzMX0JZt+Ti8BUOJmWcpco3At5Hrzg2fMTNSeyQoqBBJ0tqwF3NvhHOeRiSoBEXyZJQcwazXtqdG+8MZlSGBCg5FxoLMwLal3N4Iw2XLmyly5hSFA2dPeBADMSHbVx7PCpEsBK0qBzg90sb/AJ15xfaBzJyccR1gFV2c5CiXCgyst7cyN2i/09VMWGkSiX/8iwyB1SDcxz7D8PMydLSDb9wsQH5bG0d0o0AISAGAAAfVhaMvUaSu99zCOJqXqXAlVoOGzmKlXUS6jzJ1izUOGhMGAROiDJUF6i72s3cllygIlAiNESAwwq8RcmbBEESqV/KIpAcwHxFjokNLljNMN8vIbk+eghLWanwV47haqy5wIn4yQqYgCX4Em+7ka+30h1wzJKaeTL2CSr1JLfOFyJJMtKSrK8ski2qnP1iwUgEtMtIsAkD4RgPY7MwYeqg/5jtnFYUTUICWYMXf1iXFpwCbkbD1OkDTrTQXty9I8xTKrIhRT2ilApSWfu3cA/OG/h1Is0hD8eb9j/1FnPmEkrZpUMo0DXG55RkYirlomdncqCX6AOznzNhHkaT6inPIz/iD2sIsBjHjSPQqHcQU9EYUvGR6IkTpoUxFUUwWkpOigxgkGMaLCQTOT4z/AAyWVFUqYjIbsoEEe2sUvG8PVJK5KtmKVA90jo8fRK0gi8VvG+FpE9ypAKhoYvkTgTOGSkBQQgkJSHYn3JJ9YECSg+IH5W6mLZi3ClTKUoCUuYHdLB/iLiJ8G4IqKlYM5CpaQG7x25AM8X4xOyZT7qGUE5ScyuQ2/PSCMWVKUUqQGJQlwElASQGUL+Ivdxzi28b8Ly6VKSkhOY5WP6tz7CKWqStYzXUlJAs5Yfp6s1vSIXricZOCpkAMEkMWLFQfMxf/AAIjraAAOjMe7mNi6f8AdblflePaeYHAe4Lhxyg6onEJuopSzAHbmAdwOr6RxPBnes0wyiSlPaqNw2W4cm7kJ3SNH0eIEUqlqzFQ8bd7Z8yrjYalo0czDlQo6eWmw3NhDvBcDnzryQVLSXuQ9wQ4J1iOAeZPpF1XTkqBnH9GYDKxIL5W5Oee0b4VMRlSDmCgrvMWCkkavsQfcGLlI4IqpxPaJQjMkJKlMSAnTKA7eet49/8AjecFpCFJyDUnXroI4uPSSsr2G4FOmzCund0lzsW0HrF6/wBBImykZ1FMwC5trFq4fwRFOjKm53O5MOEyxA8Fu5JsPQlY4d4PlUxcOpX7j9Is4lWiQCN4kJiULEyHs4mQiPQIkTHbROzPUojdEkmJZMt7mEnFvFqKRGWUBMnHwp2HVRhXUaoVeUdwtdZY8STiDGRSIsxmKskcuphFhOEzCn+YnEmZNVZ/7tPYQrwijXVTx2pK1ZhmJ3JupuQAIT6mOgzlpVMCEs0lj0zN9oy7dPdYwZvX9o6ti1Dav+YD2Waau1gAkekMsQmHuhvDlfz5RrSoyDMtg5zfMgRlKklKpitVHujqd/zlF/DPTjsgyjODz7Sanl5lFatE/hiKXTIzmoUHmqGRD/pB2A26xNVKCUolDVfy3jeYj+qkbJDtDgAHkA4zj/ZixJ7ghoEiYwAch1Hc7D5RkSyqjvrUdHYelvm8eQzWwCjI7lCCTKRgHEkucmxvuDqIfpUDcRwqbLXIAmFRC9ms3SLTw7xwpIAqA3JX3G0SGI+eWKZ+WdOBjcGFuH4tLmgFKgQdxB4baCDnqCMljAI0THrx0ibERp2YjbNHuaOE6QmTHhQYJBEeERedKH/EjAZk+WhctOZUt+7zdvfQRzKqwupkEKXLmICk5dGfmTlA35x9EZYjXTJOoB84nmTmcAw3hadUqZMogWdbEJHqdYt1D/DVJBEwklrE7R1TseWkahMRidmchT/DSemYzoKNlObf8ecdG4dwJNNLCUC+53Jh1kEbtEbZ2ZHljXs4maMaLYkTVIaPY9aPQI6dPBG4EYlBOgJjdYQgPMUA22/+I4kDudMSgnSPKmoRKDrUPp/mE1fxKlldmQhCfEo/Lmo9IqsuWqqKp09apdMjme8voG58hGZqviVdYIXk/wA/WN1aVm5bgQ7HeOFrUZVPb98w/pA1y9YquGFcybMmqBKUNldyVKUWSPO7+sO5mHJKVLyCWlbZE75U6FXTfqYfYLgoQEW8J7QD9y1WQ/08oW0w8Q7j2f5+kZsIrXAjnhqjEiUuapnSGfr+pv8Ak8MJNAksqWu6iCoc31jTGab+lLpklnus8gPqTHnC1EpCphUp5YtLcXHNzvGhuzZtI4ET/t3ZmvElUkTZaFHKhNydidh7fODKefnKAggpYG2h8oBr6RMzOZos5UPWw+AEGcN0vZSiVF2e55PCyWC60FTxjP8AqEYBa/r1JCAaoq/YkD3vERqmzrO5YdWsGiCZV2WoG6jY8hpA6QMrq0EM00naC3sf1P8AxAM3PH0/SQFaiBy+ZjI3nzcwzMwFkgRkMBeOZQt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2" name="Picture 18" descr="https://encrypted-tbn1.gstatic.com/images?q=tbn:ANd9GcTz304WKrnf9KLydzC0ujT09X-faW7MIHL5pH1qZ7RWNaVdSPz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108389"/>
            <a:ext cx="1821185" cy="1749611"/>
          </a:xfrm>
          <a:prstGeom prst="rect">
            <a:avLst/>
          </a:prstGeom>
          <a:noFill/>
        </p:spPr>
      </p:pic>
      <p:pic>
        <p:nvPicPr>
          <p:cNvPr id="14340" name="Picture 4" descr="http://www.vglta.vrn.ru/BiblSite/ob28021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5E6E1"/>
              </a:clrFrom>
              <a:clrTo>
                <a:srgbClr val="E5E6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761999"/>
            <a:ext cx="4690739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43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6286512" y="2428868"/>
            <a:ext cx="10001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7" name="Прямая соединительная линия 116"/>
          <p:cNvCxnSpPr/>
          <p:nvPr/>
        </p:nvCxnSpPr>
        <p:spPr>
          <a:xfrm rot="10800000" flipV="1">
            <a:off x="3357555" y="3929066"/>
            <a:ext cx="642943" cy="1428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>
            <a:off x="3893338" y="4321976"/>
            <a:ext cx="500066" cy="42862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6200000" flipH="1">
            <a:off x="5500695" y="4214818"/>
            <a:ext cx="500062" cy="5000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5400000">
            <a:off x="4643438" y="4572008"/>
            <a:ext cx="4286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rot="10800000">
            <a:off x="5500694" y="3357562"/>
            <a:ext cx="500062" cy="7143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5" name="Picture 13" descr="scanй 1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857760"/>
            <a:ext cx="164306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scan я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94691">
            <a:off x="6235968" y="4552379"/>
            <a:ext cx="108426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412127f37cd5у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928934"/>
            <a:ext cx="64293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929058" y="857232"/>
            <a:ext cx="3837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ВКУСНЫЙ  СОК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3" name="Рисунок 22" descr="1111_jpg_1360918555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4929198"/>
            <a:ext cx="1676377" cy="1047736"/>
          </a:xfrm>
          <a:prstGeom prst="rect">
            <a:avLst/>
          </a:prstGeom>
        </p:spPr>
      </p:pic>
      <p:pic>
        <p:nvPicPr>
          <p:cNvPr id="24" name="Рисунок 23" descr="i (5)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571876"/>
            <a:ext cx="1066800" cy="1143000"/>
          </a:xfrm>
          <a:prstGeom prst="rect">
            <a:avLst/>
          </a:prstGeom>
        </p:spPr>
      </p:pic>
      <p:pic>
        <p:nvPicPr>
          <p:cNvPr id="27" name="Рисунок 26" descr="i (6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2214554"/>
            <a:ext cx="1249680" cy="114300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rot="10800000">
            <a:off x="3571868" y="3071810"/>
            <a:ext cx="571503" cy="14287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1260733832_0gwtxxkm3i8tuz5.jpe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E9E8EE"/>
              </a:clrFrom>
              <a:clrTo>
                <a:srgbClr val="E9E8E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434266">
            <a:off x="5618541" y="1344215"/>
            <a:ext cx="1373138" cy="129000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5220072" y="2420888"/>
            <a:ext cx="43204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1298643627_ratatouille-5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664"/>
            <a:ext cx="2591682" cy="3789040"/>
          </a:xfrm>
          <a:prstGeom prst="rect">
            <a:avLst/>
          </a:prstGeom>
        </p:spPr>
      </p:pic>
      <p:sp>
        <p:nvSpPr>
          <p:cNvPr id="1026" name="AutoShape 2" descr="data:image/jpeg;base64,/9j/4AAQSkZJRgABAQAAAQABAAD/2wCEAAkGBhQSEBUUEhQVFRUUFRQVFBUYFRYXGBgVFxYYFxoXGhUYGyYfGBsjHRQUHy8gIycpLCwsGh4xNTAqNSYrLCkBCQoKDgwOGg8PGiwkHx4sLCwsLCoyLCkpLCwpLCwsLCwpLCwsKSwsKSwsLCwpLCwsLCwsKSwsKSwsLCwsLCwsKf/AABEIAP8AxgMBIgACEQEDEQH/xAAcAAABBQEBAQAAAAAAAAAAAAAAAQMEBQcCBgj/xABIEAACAQIDAwkEBwcBBgcBAAABAgMAEQQSIQUxQQYTIlFhcYGRoQcjMpIUQlJicoKxM0NTk6LB0bIVJKOz0vAXRFRjc4PhFv/EABgBAQADAQAAAAAAAAAAAAAAAAABAwQC/8QAKREBAAICAgEDAwMFAAAAAAAAAAECAxEhMUESE1EEImEyQnEUIzPh8P/aAAwDAQACEQMRAD8A26looqQUUUUBRRRUAopaKBLUtFFAlFLRQJS0UUCUUtFAlqKWigS1FLRQc0tFFAUUWoqQUUooqAlFFFSCiiioC0UUUBRRXMkgUXJsBxoOqK81tPliqXEYv2m3+m49SK8ltHlXK97yNbqCNb/huRVNs1YXVw2lp0mIVd7KO8gU1/tKK9ucT5h/msam26CbZjf8QceIezeVNNtCUi6o9uuzOv8A1J3gmq/6ifELP6ePMtuTFIdzKe5gadvWFxbecb73HEWLD+0i9h1q92Zy2kW1mPWVvmUjrS/HrX9OMx9R8wifp/iWr0V5fYnLqKU5XsrHUEfCwHEcbjiNbV6ZHBFwQQdxG6r62i3Si1Jr26ooorpyKKKKAooooCiii1AUUtFBzSUtFqAFLRRQFFFMY7GLFGzubKouf8DtNAxtXayQJmfXqUWufPcO06Cs029yrec6soXgq844HeEst+9jTfKLbrTSFm000S2cqvDoE5V/E2vYKveS3IUvlmxd2BsUiY3FuBcaDq6IHf1Vkta2WdV6bK1rij1W7ee2VyPxGL6QjRIz9eSJVuOtVuzH0HbXuNl+zjCRAZk51uLNu8EGgFeoApRV1cVaqL5bWRcPsuKMWSKNR1BFH6CpIUDdS0VaqRsRs2KQWkjjf8SK36ivO7V9nGGlF4gYG3gp8N+1Dp5Wr1VLXM1ie3UWmOmMbc5Mz4M9MXQtdZUBKq/Bvuk31U77mxOtWHJ/ltJHa/XldCdA/Aj7rDUHrI6yBqc0CupVgGVhYgi4I6iDWX8seRBw+aaG7QkWdfrIt+viATcHh61lvimn3UaqZYv9t2k7M2mk8YeM3B3jiOwipdYzyb5SPh3uDp9YcNPiNvEN4mta2TtRZ4w6dxHURvFW4svr4ntTlxTTmOkyi1LRV6klqW1FFAUUUUBRRRQc0tFFAUUUUBXguXu3LuIVOidJ7GxLdV9wAHHt669ntLGCKF5D9VSfG2g87VkGIkLuTbM7G5vrYk6E9bE7l8e7NnvqNR5acFdz6p8LTkZsD6TiM0g93HZyvBmPwix1O69zqbcL1qlqreT2yBh4FTex6UjcS53+W7wqzq3FT01VZb+qxKKWirFZKW1AFLQJS0UUBXLoCCCLg6EHcRXVFBjvLTkucFKJIxeGQ9D7pAvzZ7wXAPV3ayOSPKL6NLqSUcAMO7TN32KHxNaVt3Y6YqB4ZNzjQ8VYG6sO0EA1i2IwTwStDJo8bBT1WYWBHYQUNYctJpPrq3Yrxevps3aKQMAQbgi4PZXdeP8AZ7tznYjEx6Sar2qdfQn1r2Fa6Wi0bhkvX0zoUUUV24FFFFAUUUUCUUUUBRRRQeR9oO0ssSxg2LHM3Yo0HqfSvL8jsEZsYmnRi94R1W3E9bElaTlZtTnJ5HuAqkqrdSrpm7eNu+vS+zLAlYHlItzj2Xryp19pYtesX+TL/DZP9vF/L2VLRRW1jFJalooCiiigKKKKAooooCs+9quybImKUaqRHJ+FiChPcwA/NWg1F2ns9Z4XicXWRSp8Rv8ADfXN6+qNOqW9M7Y5yW2xzOIRxuuL91yD6CtqjkDAEG4IBB7DXzyqNBKY30aNyjd6yAHzzXrYuQG1Odw2Um5iYr+W+n9x4VlwT6bTSWrPHqiLQ9PRRRWxjFFFFAUUUUCUXoooC1QNvY3mcPI43hTbvOgPrVhXlfaBtDJAEG923di6/raubTqJl1SN2iGV7SnJkXNoi2IFr5msdW4hQbHt/XUPZhtDndnjW+SSVDoftX3kC/xcKyzHrcG+p39viBr52rWvZtgRFszD6WzqZT3yMW/Qis2Dtq+onh6eiiitbGKKKKAooooCiiigKKKKApDS0UHz/wAuc3+08TfhIPq2t0Ut6Aa1eckNvHDyBl+F3AlFweixF7d2/wA6m+1vYJE8eIUEiQGOTf8AEuqmw61v8teU2TJY5bjw19DqDWHJ9ttt+P7q6fQINLVJyR2lz2FS/wAUYEbdd1Fgbdosau621ncbYZjU6FFFFSgUUUUCUtFFAhrNeWmMz4lgb2SyL221Nt19TwPhWkSyBVJOgAJJ7BWOcstuBmeZmyhmtGpF89tAoQ7/AE4m9tDnzzxpo+nj7tvM8oMXoVuBodG0PkbdfUa3vk6gGDw4G4QRW3fYHVXzhjWnaF8Q4yRoyAZWPGQBfdkbsyA6HgN9bZsb2iwthYWZXMhiUuqpYIwFjctYKLiowxFY5dZvunh7SivD4j2tYUdGNZJn3FUykDve9h41EHtdjvZljU/YEvOSfLGGq73Kqfbt8NDorwj+1rDqLuvN9skiJfuUnN6VG/8AGOE/BGXH2rhV+Z7X8Aaj3Knt2aJRWet7YIVHSS54KhaQnyWkh9qrP8GDmA63UoP8+lPcqe3ZodFZ5P7Vsg6UD36linc/6APWmYPafOwv9HZV4F42XTuUsae7U9qzSaKzDEe2LJoYZCfu4eYjza1O4D2kYqRbjCm3W65P6VLGk5IhPtWaVRWct7UJlOX6HM7fchkC/OxA/SrLC8vJCAZIFjvuDSAN8oBp7tT2rLPl7svn8DKAuZktIoABN0NzYHjbMPGsKG3kjkZLS51NmXLlsdNOm56xwrZMRy4JuDDlBBBLMo8gDf0rLdr8lBNOZomUF297fMBlCgXUZbFrg8ePZVOSaWldji1Yeo9n+3bY9YzdBLG9rsDmZSulgAB8QN99a5WJYHkwpnSUTsDEQ0RAAu5ygg3vmUgHdatg2PtBZ4I5VNw6KwI43FdYJ404zxztNooorQziiiigKKKKCJtaAvBIo3sjAeW6sR2dtCJpCMTEDNzzxpmi6MaX0LSuLILC9hrruvW8msv5bQ58c1kJypfMERhcDS4DiQm5G4DdvFVZIjtditPSq/23hsuVBG65TZiFWEqDYlWPxWPVe3lTWH5VRk5Y5A53gR7vBn0PhTOBgazXXWxGkVib63C86z+bA1GlwpNhkmtYXLJvPHWaW4H/AHc1lmO2qJS35VowtKVTUjLLZm0O/KAR612vKNT8DFiOCqiD+r/NMYzDve0eWOw4xTOD/LkAvURoZdzIzHrEEUYP81ifOo1wnfKZHyqJAJRV3/GpJB8AR5GnF5TZiRzjk/cXIDx0Y6VHmDBAFTvsFb/luvpUVUe2sL/iMaIPOR29a51tM8LRNtNfUMotcNJITfuCk/oK4l5Whbgys3YkTH1INRdmDU/DfqDQsR8mW1GKgZ3/AGMjWtc5cJYDtLOT6VERzpM9JQ5VZvhLMbXs8nNnyFvK1PjlI4Gt17Eikc/Na1VeDAL5Rl3/AMWO4/LCg9TU7GYAkghCxG+3MW/4gvTXOjwX/wDo78MQe1iyDyUAiu326ya2BHBlR5iR38DVNIQD0lgHDpzxg+UcR/WrEKpjIuu69g4/WRf7VEwRJjGcrrixixcl/ulF8gQwpyHbUmW6xrCD9olXP5mXXzNVkePivYSxN+GbMb90EQP9VWezCbN8VuBaOZR5s5Y+ldWjSKztFk2pMWA5k6/Wur27ekVUHuFPTwylLpJIH0+OONgPl6I7701Ij69GS2t2GXDp4ysxlt+E11s9w6MA0bAb8ivIoP4m+M9pGtPyfg7hJpytiedKshd441XMOKBnfIFBILMM1gDYca2nYyIII+btkKKy2INwwve40O/fWIYaIc5aYHLL0L4htXB+rHhl0AOu+x0NavyEx7Phskhu8ZsbjKSv2gn1FzBwoPACteLTLl3p6Wiiir2cUUUUBRRRQcu1hesi2/h0llmfmoJCz5D70xP1srNlux1BAFq1Pa0oWJswJBGUgWvr31ju1CTIL4IOwzMJQ4WxvawMYLg2NVZJXYo7kowx5u0UKuh+G08nw8OkAbm3G9V+G2QRJdsKqHNv59nI7blwR4A05joIhGBJDiDfWyGckHqzF728K42aIEIyRTR9pLE91gGPrWaWpOxGIlXOEgkbMbH3yMCOtbhio14WOlQocJpdsI1xuu7MP6iLmmcTj8Mz25/FA31X3oH9YAriRYMwtPICTvvD65wfSo6O1xFCrmzxyILXusl9dNMqy3H6VAbA78uEkN2OrzNqt9D8e87yNbdZqRDtWJG6OLQnKNJGicdhymOw8KguYcgZsQzAMxFgmYEm56Ta2vu4AbtKiOkz2lwwn4ThkUbhd017t5PlTrbOsDbDQkkC2umbjfoi4B3dfZUPDmMtcyYg5t2up/lpfzNOfSY0LADGa2VujKgIF7dJrXGp679tR1KfDuDCSKR7rCg9hAPorVNxOGkZT0IDpvN7DTiGFiPKqz6JCdVw83eDMR8qEA+NTWw0d+nhWUFAc1ohe25SM2a+pOtRHZ4MCBwuj4Ze1FF/IKb+FPTYjKl3ljUW/eKfOzyDTd9Wmlwpv0cGpUbixzE+BNvWpeCaQkgQxqbai6XHVcRKx8yKSQq5Npi1hi07oIRf5r2FLszFqzdEYptD02uf6gAo+cVYyGVSbth4+06nyJLfpVS21IxKBJjHka/RVUyDuAbM7fkWp7QkYjBMxzczpa+aeUuq/luVJ/Mab2btC8hTnzKR9WFMqoLcW4eGUdtOYyFc37KaVjqodiNfzlpLfhApt4pgy85JHh4115pQGYgei/ibd2UgntziFELGQkQKfikY85M678qE/CN+uvjXtPZ/tC2IJWJhHOoPOs7Es2igBTfo2UHhxNq8LiZIQwKqZ2JyqNSGfU2aRvjOh0Gg6qtcI5VoZ8UWzpIoWCLpBGeyqDY2JFzqTbheraTrlXeNxMNwFLTWGPQXUnQanfu49tO1sYhRRRQFFFFBQ8ssQq4Yhr5X6JCrmJBFrWymw138KybGzRSS5RjZiVsObBfKLaa2C37iSK1Hly7LDGVJHvBm1sCpU3DGxNuO9d28VmT7VV3s5wjr9bVmfuy5iPWqMjRi6GIwkpHu8cqBBdwI4N265IuRTmz3kY9GeObgTmcgduVdD3VCxkeHLqRhAxUWVhJElgNwAD5h5U+kcGXM4dfuiSd13dVwKonpojs5J9LJ/wDL95Uj/V/ikw7T59WgbsW1/IRk+tU8OJwSNZeeue1hf5mJqz2dLEc2VGA7Wck/luNa4nh1HKdiROfqRHqLO4HkwFRecmXfJhk/Dl/6T+tRMRNhz0WjY33jMijyZzTWXDWskAbs50f2NqmI4RMp2DnkLXOIRuoBZCB6hT40s4mDFjjYkXgOZjU/MXJ9Kh4bCREjnMMqgbh0pe3ibCncVh8MrFjhNb6sIIxr13YX9a58p3wdR2Ygri85G/osy+WYLTuMky2ZsbzI1uLRC5vwAzHs31WybRwzDWC43al7/LGpNSozh8i5MNdVvlAhVSLnXWbUU6Sa+kwsc3Pyub7xGQPmkIWnmxeGuuZ5G1GWPOxBJ/8AbhFm38TSLjWL5IoIVY/bYsR35EKL5inji5I9GPSOmVRGqefOKxqeXPCDPzKE5cG2/wCJxzYJ7z0j512MViQLxQALxylIEA+9KbsfymnsU2IBDJzSDi+4jxKN+tMooa5eQysdzKHkZe5lORD2m1TBJ7F/SLX59Io7C4VQovx965uw7gagwbIgYq5vNrmzMTzYPXlv0j399qc+hxaOyrdAQHmdWbr3ktbzNcz4t2j0LFASAVUKO0mWayle0Keykfgn8rPF7QUWVI3ckEaMItOPSazhdPqgUYXHvlKrli0YoIwHb8agjKSCRqcw67XqPDDng0UHj0Rzlz1gvZSe0i1Ls0gSHiNedYt0OwPKdZW1No0sg17K6q5s2jk/NmwsRO/m1vrfUCx146jfxqwqg5Ey3wa8bFhfdfXeBwF7kDqtV/W2OmGexRRRUoFFFFB5fl3+yj0vZ2N9bDoN9YHo799j/esvixgeWxdNCP32IPHrYKtaly5ivCpsxszWy/F8J3Dd51mkCPnuwxVr/XMQHdlG/wA6oyNOLpW7Rxo5ywlgFz/6xlPgkcd/6qmbNQ2Y5lbtEk1rdeZ9/hUfEZ2l6IxgHHLFh1Xf/EsW9an4NGGa/O3O7M8cjeCi2WqLdL69oE0xL9GRD1gTzMflQGpGCQlr2a3WY5F8ude5+Wm5oZS3wYm3350hT5VNzXeBjIY2EQ6wJHdvFiD+tc26THZzFZvq87fsWUjyVwPWoUqSj4pHXv5pf+ZMx9Kc2tKgFmOFF+EkpN/y3FVeHjjGt8EO1IC3q5N6mOIJ5lPwUVzcSiQ9RdTb5FK11tGOS2jwp2mSEf64a62ZLc6SgjshCjyQ39KXaE4v+1bq6OFZyPHLXPlPgxFO+Qe/j7cl5Ce7m1/QVNaGXmh/vDobkluZ1K8Fs2ZvGmIVd9zY5h2RrAvmy1cwYU5NAwPG0oLeLIf7VzM6TCpjwpbUyYlxxumRD4ykD0phGiRyFMQP/wAjSOe9Ygqj5jXeOwyh7SDDDtxGJeVv5QFNpjlWwR5nH2cLhubTxsrMRXblPx+GBUEizcCuGzP4KwIqDisOgAM124WxMqBR1HmEDXPYbVbsMyEc1IT9kyZb9+UsbflqoZWiN/8AdcKOOUc9L5tYDv8ASuaplOwMHutCx6skKpcfdDdG3aKgYoBGvIUQjVTIxxE9/uw/ChqZgZFdTY4mXrduje/AMAqHwLmmPo7x3KLh8Iv8RzmkI6xcCx7Lf5qY7RPSXg87xG6yEEXvMbMwPFkHwjsIW3XUKKMc9HYCeRSMg+HDQKL3fTRiN1hfhrxpzZccUgb3k2Jt0y7qRESNwUWCHva9EuFLsqOtlLArhkPSlOvTma2kY3m+mgFidKsrxLieYaryClvA9jm963T3ZrgHQdQFgO6vT15PkBNmSbW4EgGYCy3t8K9g0F++vWVrp0yX/VIooorpwKKKKCg5Z4bPhvhz2bUXtwI6jxtwrLsJgGWS5w6x6mxWdi58CE17LVsG3cNnw7ixOlwBvJFY68UcczGPCMD9Z1K5j+VCD8xqjK04ZRcZs1mkzfR8U+u9sSQny5rVNwODKqRzeXsWW58TnP6VXbUaMOC+GnN7G5eNBfq1fNfup/CTjcsM4B+zzjeocCqJXwYk2S2ckYPN9+WZ/S4At41JwOzyG/YYUH7uXMPKNz61VySRGT3keLBvYZmVQe4Zi1TcDBHmusEo7csr38dAKiUxCZicNNb9nhl787ehEYqLzjhbGTCp12yj0XMaj43CQA+8hk/kwL6yMa7jwkZHQw0jdXSt/wAsAetcpScNjWB6eKhI6sh/1SygelJjMYMxK41gBoViWM27OhGT/VXGHwrK1xhYIj9osgf5rM1T8ZHOQMqREfeV5Bb87Io8AabFLLMja5sXMeoBh6AFvKrHCKSljh5QuludcXP82Rm81FcSy4gCzYmCEdS7/lX/ADXWDxEZuPpZZtL5OaX0Cs+tQGRBIGsmGhUcCczjyYIg8L0mMkcD32NhhXiq2Pha4A9a4xqQKem075juLOLnqDTnXuRaWASb8PgkS17SS6W8Xsw8FNIRKbhcDG0Wss8q78xuq9wEKqpHeTUeFCl/o2FUH+JPZVHaFXT9adw4nYHnsREGI05pblO6SUkeS1XYnDIWIDYrFNxRGdvmkfooO4Cp8nhZriCP2+LXPbURgJp1KDmkP5ctVLCFmPNYaXEv1ygqn5sxLW/HarTZuz3iUnmsNhgdbBi7ntduiL9pYioW1EjfoF5p7/uMPoDf7bgKir27+01MdonpI2dj2cMryxsy6c1hQCsYvuz/AGh19G2vVTXN3lWMqemwIiVryy7+nO/1YtN3G1rHdTmzvdLzbGCDW64fD9Jh2yPvY9ZAHfRgAS7HKQp6QW/vprH4pGv0IibWXjbW+oFkdy58Q1T2fR2w7kkG8rfD8AAtovXbieu9eoqm5I4Qx4OJSVN1zDL8IDagDrAHGrmtVemO07mRRRRXTkUUUUCEVlnLTZrRSFpMUY0ve2ZVBueKhSxJ6tL1qlUPKnZAljLBCzDgCFJHfv8AI1xeNwsx21LM8THIVDpiFRSB0ssSAjrzNc+lMYbEltfpcMndaQehApxsLoxkwwFmOXJY6drygdLuvUZIze64MEfady9vFgFHheskw2Q6xmKkU2GJhj8IlPgozE1wuOAN3xdx2qqr5vYU/iAcv7G56ldvL3aAeZquDzBuhgUHUz82vqWJ/prntPR7GbUUHKMXCjdV4r+SoTUZsWp0fGOb8AslvDQCpWIkmYD3MdyOl75rg9QEUdyPKoi4LEZrjCxsD9YxAW72lkufBaDmF8NmyjEzluIEjJ6RrmqXjEw9rvzh6zlka/YGmOUeVdCHF21bDQjq6TnyQpXcubjOgOliFjS/z538qhKHAkRX3WBeT8ZUA+HwVb4VpQtubiiH2Ubd35E0+aqDGYuJTaXFSs38OPOW8A2vkop/ZpjyHLhJiNLNOR0u28jm3y8d1JjhEdps+JIJtNBEfrFFDSeNi7eZFQH5tzouKxjdWYhL9tjp3MRT88j71gi7Cxug/M9h8qGq/aUrkD6RjWRCbCLDIQSd9sw3nuFTWNonheYQTIhAhgw4tcKGzEfjVAq+b1VY7aa297jDl3ZMONSerMuhPZrT2EwUTXZcLNZrdKawBt1K7Ej5Nabxsjx6g4fCA6c7JZn7kVv/AM7qfu/7/Z+1I2RhuiDFhXS50adveMOv6zj07xTG2JMvQmnEQb9xhh76TsJBJAPG58RXayoyi+Imn+8DZTfgQoVG7jfuqHITG+UFcNm6l53FSDsWx5te0jyrqP1Inpa4QrDAebgXDIf4lmkYmwBZVuWJ4C5JOlquOSfJ8YiUIc5XNzk+upAvYSvuuT+7G4W6qrsBsh5XWOJZMx1LSOWkJI4Ek82vWw1AvaxrW+TOwvosAjzZmOrsBYZrAWVeCiwA9datx13O1WS0VjULWNAAABYAAAdQHCuqKK0spuKbN/2KKawot5Kf13dlFJEi9FFIaAvQTSGuWoPG8r+SqszYhS+YXJCkBhvuQ5vlHdas5xkERuxExYE3Z0dyPwtOQgHaBatpx7sAbVmXKLDtmLZAx1PS1G/qa49Krti9XML6ZNcS8lHjcIzFc+IlLDKbZ3QC/wBmHocOHnXUiRRL+3fDr92JEPf02LHyrrGbVzDLz7Ye29ViQeGY9G3lSQ7Tiy6OjN9t1iJPbaMa+lZ7VmPC+JiRhtpRyIQuLxLi+t88Z8448xHdTUscaatK3yM0nzTEsfAVzDi3DXediD9RMLZfM3PrUmXHFAcjovG5Qk/y40B9TXMxO3Ua0iJglZrx4KWc/bnlIUflbd4LVymHlKW5qNNNVUsw7uiqA+JrzmKn53WSXFS/dRDEP6iNO+n8IkZWxikAH8SQSm/WAzkA+FRaJ0VnlaOJUU2fD4dR9Y5NPyr/AHc1zg5Ytc+0BMx4IYl7bDKC48L1U4vBKzC2H50jc0swVB3Iv+BVls9pUWzNBGv2Iomv87Nr5U1wb5SZeYXhKxtp8ec/me8niAO+oU2LljHQGHwCH95KVeVj15STr3mkxW0CdBIyrromRM34nsW8lFQosXFEbplQm1yFzOe+SW58lFKwWlbmSyXkxU0pP1spTMepUQAkeNqgYfBHnA4wwF7e9xLi5/DEug864m5UgfWbwJv5ix9aYTlCT8EZJPEi5Pj/AJJqYrb4RNq/K9l2i/wo5kYaHmUCKP8A7HJA8z3Umx9nMrdGylt4XpEnred7s35d9V2Hw2MxBACso7v817nkzyIkWxkJv2m5q6mGfKq2WPD13JLARwJ0dXb43tqTv8BXpleqzZ+zwgAFWKCtGojiGaZ3Ozt6WuBXQogzh21PRy9nn2b93nRXOD3HS27sPEam2p4+NJUyJVFFFQEpCK6otQNNHeoeJ2Qj/EoNWNqS1TseS2h7O8NLvS3ca87jPYph23Fh5Vp9qLU2MZm9g6j4JSPMfoahS+xKcfDiG8z/AJrc8tJkonbBJPY5i/4pPgD+ppuP2N4xTcSAdyKPUVv+Sly1Go+E+qWEJ7IMad85/wC/GnI/YlOfinbwAFbnai1NR8HqljcHsRP1pXPjb9KssN7FYB8Vz3k1qdqS1Ebl4PB+ybCJ+7FXeE5F4eP4Y18q9DaltU7QgQ7JRdyipK4cDhT1qLVA4CV1altS0CWotS1y+7X9beooI+DH6A8NRrroP11opcIhF7jf231ue3uoqZEkCiiioCXpaKKAooooCkpaKBLUWpaKBLUtFFAlqLUtFAUlLRQFJS0UBRRRQFFFFAVxLaxvurukZbi1AxARu6xfeTp47t9LXSQAbqK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" name="Picture 2" descr="https://encrypted-tbn3.gstatic.com/images?q=tbn:ANd9GcTcq4ivec-gBaLqvJkHIMwrk36F_rIutfL_4loMpX0vAP6x1QOt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6672"/>
            <a:ext cx="4429384" cy="5665047"/>
          </a:xfrm>
          <a:prstGeom prst="rect">
            <a:avLst/>
          </a:prstGeom>
          <a:noFill/>
        </p:spPr>
      </p:pic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2780928"/>
            <a:ext cx="730763" cy="782960"/>
          </a:xfrm>
          <a:prstGeom prst="rect">
            <a:avLst/>
          </a:prstGeom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340768"/>
            <a:ext cx="797970" cy="854968"/>
          </a:xfrm>
          <a:prstGeom prst="rect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132856"/>
            <a:ext cx="529140" cy="566936"/>
          </a:xfrm>
          <a:prstGeom prst="rect">
            <a:avLst/>
          </a:prstGeom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861048"/>
            <a:ext cx="778768" cy="834394"/>
          </a:xfrm>
          <a:prstGeom prst="rect">
            <a:avLst/>
          </a:prstGeom>
        </p:spPr>
      </p:pic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068960"/>
            <a:ext cx="850776" cy="911546"/>
          </a:xfrm>
          <a:prstGeom prst="rect">
            <a:avLst/>
          </a:prstGeom>
        </p:spPr>
      </p:pic>
      <p:pic>
        <p:nvPicPr>
          <p:cNvPr id="44034" name="Picture 2" descr="http://sobor.vinchi.ru/universal/images_universal/_08_01_derev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86119"/>
            <a:ext cx="4355976" cy="5895209"/>
          </a:xfrm>
          <a:prstGeom prst="rect">
            <a:avLst/>
          </a:prstGeom>
          <a:noFill/>
        </p:spPr>
      </p:pic>
      <p:pic>
        <p:nvPicPr>
          <p:cNvPr id="11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 rot="686250">
            <a:off x="8028384" y="3068960"/>
            <a:ext cx="487689" cy="7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 rot="20974705">
            <a:off x="7236296" y="2996952"/>
            <a:ext cx="487689" cy="7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7956376" y="1988840"/>
            <a:ext cx="487689" cy="7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6876256" y="1340768"/>
            <a:ext cx="393571" cy="60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 rot="20753212">
            <a:off x="6228185" y="2636912"/>
            <a:ext cx="346512" cy="53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 rot="20543226">
            <a:off x="5796136" y="1666976"/>
            <a:ext cx="415681" cy="63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 rot="456689">
            <a:off x="5292080" y="2852936"/>
            <a:ext cx="487689" cy="7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63688" y="0"/>
            <a:ext cx="5038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СКОЛЬКО ПЛОДОВ НА ДЕРЕВЕ?</a:t>
            </a:r>
            <a:endParaRPr lang="ru-RU" sz="2800" b="1" dirty="0"/>
          </a:p>
        </p:txBody>
      </p:sp>
      <p:pic>
        <p:nvPicPr>
          <p:cNvPr id="20" name="Рисунок 19" descr="98801310_21684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292080" y="5589240"/>
            <a:ext cx="2606896" cy="793241"/>
          </a:xfrm>
          <a:prstGeom prst="rect">
            <a:avLst/>
          </a:prstGeom>
        </p:spPr>
      </p:pic>
      <p:pic>
        <p:nvPicPr>
          <p:cNvPr id="21" name="Рисунок 20" descr="98801310_21684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187624" y="5517232"/>
            <a:ext cx="2606896" cy="793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 descr="1297252189_2011-02-09_1213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000240"/>
            <a:ext cx="3429024" cy="2400317"/>
          </a:xfrm>
          <a:prstGeom prst="rect">
            <a:avLst/>
          </a:prstGeom>
        </p:spPr>
      </p:pic>
      <p:sp>
        <p:nvSpPr>
          <p:cNvPr id="12292" name="AutoShape 4" descr="data:image/jpeg;base64,/9j/4AAQSkZJRgABAQAAAQABAAD/2wCEAAkGBhQSEBUUEhQVFRUUFRQVFBUYFRYXGBgVFxYYFxoXGhUYGyYfGBsjHRQUHy8gIycpLCwsGh4xNTAqNSYrLCkBCQoKDgwOGg8PGiwkHx4sLCwsLCoyLCkpLCwpLCwsLCwpLCwsKSwsKSwsLCwpLCwsLCwsKSwsKSwsLCwsLCwsKf/AABEIAP8AxgMBIgACEQEDEQH/xAAcAAABBQEBAQAAAAAAAAAAAAAAAQMEBQcCBgj/xABIEAACAQIDAwkEBwcBBgcBAAABAgMAEQQSIQUxQQYTIlFhcYGRoQcjMpIUQlJicoKxM0NTk6LB0bIVJKOz0vAXRFRjc4PhFv/EABgBAQADAQAAAAAAAAAAAAAAAAABAwQC/8QAKREBAAICAgEDAwMFAAAAAAAAAAECAxEhMUESE1EEImEyQnEUIzPh8P/aAAwDAQACEQMRAD8A26looqQUUUUBRRRUAopaKBLUtFFAlFLRQJS0UUCUUtFAlqKWigS1FLRQc0tFFAUUWoqQUUooqAlFFFSCiiioC0UUUBRRXMkgUXJsBxoOqK81tPliqXEYv2m3+m49SK8ltHlXK97yNbqCNb/huRVNs1YXVw2lp0mIVd7KO8gU1/tKK9ucT5h/msam26CbZjf8QceIezeVNNtCUi6o9uuzOv8A1J3gmq/6ifELP6ePMtuTFIdzKe5gadvWFxbecb73HEWLD+0i9h1q92Zy2kW1mPWVvmUjrS/HrX9OMx9R8wifp/iWr0V5fYnLqKU5XsrHUEfCwHEcbjiNbV6ZHBFwQQdxG6r62i3Si1Jr26ooorpyKKKKAooooCiii1AUUtFBzSUtFqAFLRRQFFFMY7GLFGzubKouf8DtNAxtXayQJmfXqUWufPcO06Cs029yrec6soXgq844HeEst+9jTfKLbrTSFm000S2cqvDoE5V/E2vYKveS3IUvlmxd2BsUiY3FuBcaDq6IHf1Vkta2WdV6bK1rij1W7ee2VyPxGL6QjRIz9eSJVuOtVuzH0HbXuNl+zjCRAZk51uLNu8EGgFeoApRV1cVaqL5bWRcPsuKMWSKNR1BFH6CpIUDdS0VaqRsRs2KQWkjjf8SK36ivO7V9nGGlF4gYG3gp8N+1Dp5Wr1VLXM1ie3UWmOmMbc5Mz4M9MXQtdZUBKq/Bvuk31U77mxOtWHJ/ltJHa/XldCdA/Aj7rDUHrI6yBqc0CupVgGVhYgi4I6iDWX8seRBw+aaG7QkWdfrIt+viATcHh61lvimn3UaqZYv9t2k7M2mk8YeM3B3jiOwipdYzyb5SPh3uDp9YcNPiNvEN4mta2TtRZ4w6dxHURvFW4svr4ntTlxTTmOkyi1LRV6klqW1FFAUUUUBRRRQc0tFFAUUUUBXguXu3LuIVOidJ7GxLdV9wAHHt669ntLGCKF5D9VSfG2g87VkGIkLuTbM7G5vrYk6E9bE7l8e7NnvqNR5acFdz6p8LTkZsD6TiM0g93HZyvBmPwix1O69zqbcL1qlqreT2yBh4FTex6UjcS53+W7wqzq3FT01VZb+qxKKWirFZKW1AFLQJS0UUBXLoCCCLg6EHcRXVFBjvLTkucFKJIxeGQ9D7pAvzZ7wXAPV3ayOSPKL6NLqSUcAMO7TN32KHxNaVt3Y6YqB4ZNzjQ8VYG6sO0EA1i2IwTwStDJo8bBT1WYWBHYQUNYctJpPrq3Yrxevps3aKQMAQbgi4PZXdeP8AZ7tznYjEx6Sar2qdfQn1r2Fa6Wi0bhkvX0zoUUUV24FFFFAUUUUCUUUUBRRRQeR9oO0ssSxg2LHM3Yo0HqfSvL8jsEZsYmnRi94R1W3E9bElaTlZtTnJ5HuAqkqrdSrpm7eNu+vS+zLAlYHlItzj2Xryp19pYtesX+TL/DZP9vF/L2VLRRW1jFJalooCiiigKKKKAooooCs+9quybImKUaqRHJ+FiChPcwA/NWg1F2ns9Z4XicXWRSp8Rv8ADfXN6+qNOqW9M7Y5yW2xzOIRxuuL91yD6CtqjkDAEG4IBB7DXzyqNBKY30aNyjd6yAHzzXrYuQG1Odw2Um5iYr+W+n9x4VlwT6bTSWrPHqiLQ9PRRRWxjFFFFAUUUUCUXoooC1QNvY3mcPI43hTbvOgPrVhXlfaBtDJAEG923di6/raubTqJl1SN2iGV7SnJkXNoi2IFr5msdW4hQbHt/XUPZhtDndnjW+SSVDoftX3kC/xcKyzHrcG+p39viBr52rWvZtgRFszD6WzqZT3yMW/Qis2Dtq+onh6eiiitbGKKKKAooooCiiigKKKKApDS0UHz/wAuc3+08TfhIPq2t0Ut6Aa1eckNvHDyBl+F3AlFweixF7d2/wA6m+1vYJE8eIUEiQGOTf8AEuqmw61v8teU2TJY5bjw19DqDWHJ9ttt+P7q6fQINLVJyR2lz2FS/wAUYEbdd1Fgbdosau621ncbYZjU6FFFFSgUUUUCUtFFAhrNeWmMz4lgb2SyL221Nt19TwPhWkSyBVJOgAJJ7BWOcstuBmeZmyhmtGpF89tAoQ7/AE4m9tDnzzxpo+nj7tvM8oMXoVuBodG0PkbdfUa3vk6gGDw4G4QRW3fYHVXzhjWnaF8Q4yRoyAZWPGQBfdkbsyA6HgN9bZsb2iwthYWZXMhiUuqpYIwFjctYKLiowxFY5dZvunh7SivD4j2tYUdGNZJn3FUykDve9h41EHtdjvZljU/YEvOSfLGGq73Kqfbt8NDorwj+1rDqLuvN9skiJfuUnN6VG/8AGOE/BGXH2rhV+Z7X8Aaj3Knt2aJRWet7YIVHSS54KhaQnyWkh9qrP8GDmA63UoP8+lPcqe3ZodFZ5P7Vsg6UD36linc/6APWmYPafOwv9HZV4F42XTuUsae7U9qzSaKzDEe2LJoYZCfu4eYjza1O4D2kYqRbjCm3W65P6VLGk5IhPtWaVRWct7UJlOX6HM7fchkC/OxA/SrLC8vJCAZIFjvuDSAN8oBp7tT2rLPl7svn8DKAuZktIoABN0NzYHjbMPGsKG3kjkZLS51NmXLlsdNOm56xwrZMRy4JuDDlBBBLMo8gDf0rLdr8lBNOZomUF297fMBlCgXUZbFrg8ePZVOSaWldji1Yeo9n+3bY9YzdBLG9rsDmZSulgAB8QN99a5WJYHkwpnSUTsDEQ0RAAu5ygg3vmUgHdatg2PtBZ4I5VNw6KwI43FdYJ404zxztNooorQziiiigKKKKCJtaAvBIo3sjAeW6sR2dtCJpCMTEDNzzxpmi6MaX0LSuLILC9hrruvW8msv5bQ58c1kJypfMERhcDS4DiQm5G4DdvFVZIjtditPSq/23hsuVBG65TZiFWEqDYlWPxWPVe3lTWH5VRk5Y5A53gR7vBn0PhTOBgazXXWxGkVib63C86z+bA1GlwpNhkmtYXLJvPHWaW4H/AHc1lmO2qJS35VowtKVTUjLLZm0O/KAR612vKNT8DFiOCqiD+r/NMYzDve0eWOw4xTOD/LkAvURoZdzIzHrEEUYP81ifOo1wnfKZHyqJAJRV3/GpJB8AR5GnF5TZiRzjk/cXIDx0Y6VHmDBAFTvsFb/luvpUVUe2sL/iMaIPOR29a51tM8LRNtNfUMotcNJITfuCk/oK4l5Whbgys3YkTH1INRdmDU/DfqDQsR8mW1GKgZ3/AGMjWtc5cJYDtLOT6VERzpM9JQ5VZvhLMbXs8nNnyFvK1PjlI4Gt17Eikc/Na1VeDAL5Rl3/AMWO4/LCg9TU7GYAkghCxG+3MW/4gvTXOjwX/wDo78MQe1iyDyUAiu326ya2BHBlR5iR38DVNIQD0lgHDpzxg+UcR/WrEKpjIuu69g4/WRf7VEwRJjGcrrixixcl/ulF8gQwpyHbUmW6xrCD9olXP5mXXzNVkePivYSxN+GbMb90EQP9VWezCbN8VuBaOZR5s5Y+ldWjSKztFk2pMWA5k6/Wur27ekVUHuFPTwylLpJIH0+OONgPl6I7701Ij69GS2t2GXDp4ysxlt+E11s9w6MA0bAb8ivIoP4m+M9pGtPyfg7hJpytiedKshd441XMOKBnfIFBILMM1gDYca2nYyIII+btkKKy2INwwve40O/fWIYaIc5aYHLL0L4htXB+rHhl0AOu+x0NavyEx7Phskhu8ZsbjKSv2gn1FzBwoPACteLTLl3p6Wiiir2cUUUUBRRRQcu1hesi2/h0llmfmoJCz5D70xP1srNlux1BAFq1Pa0oWJswJBGUgWvr31ju1CTIL4IOwzMJQ4WxvawMYLg2NVZJXYo7kowx5u0UKuh+G08nw8OkAbm3G9V+G2QRJdsKqHNv59nI7blwR4A05joIhGBJDiDfWyGckHqzF728K42aIEIyRTR9pLE91gGPrWaWpOxGIlXOEgkbMbH3yMCOtbhio14WOlQocJpdsI1xuu7MP6iLmmcTj8Mz25/FA31X3oH9YAriRYMwtPICTvvD65wfSo6O1xFCrmzxyILXusl9dNMqy3H6VAbA78uEkN2OrzNqt9D8e87yNbdZqRDtWJG6OLQnKNJGicdhymOw8KguYcgZsQzAMxFgmYEm56Ta2vu4AbtKiOkz2lwwn4ThkUbhd017t5PlTrbOsDbDQkkC2umbjfoi4B3dfZUPDmMtcyYg5t2up/lpfzNOfSY0LADGa2VujKgIF7dJrXGp679tR1KfDuDCSKR7rCg9hAPorVNxOGkZT0IDpvN7DTiGFiPKqz6JCdVw83eDMR8qEA+NTWw0d+nhWUFAc1ohe25SM2a+pOtRHZ4MCBwuj4Ze1FF/IKb+FPTYjKl3ljUW/eKfOzyDTd9Wmlwpv0cGpUbixzE+BNvWpeCaQkgQxqbai6XHVcRKx8yKSQq5Npi1hi07oIRf5r2FLszFqzdEYptD02uf6gAo+cVYyGVSbth4+06nyJLfpVS21IxKBJjHka/RVUyDuAbM7fkWp7QkYjBMxzczpa+aeUuq/luVJ/Mab2btC8hTnzKR9WFMqoLcW4eGUdtOYyFc37KaVjqodiNfzlpLfhApt4pgy85JHh4115pQGYgei/ibd2UgntziFELGQkQKfikY85M678qE/CN+uvjXtPZ/tC2IJWJhHOoPOs7Es2igBTfo2UHhxNq8LiZIQwKqZ2JyqNSGfU2aRvjOh0Gg6qtcI5VoZ8UWzpIoWCLpBGeyqDY2JFzqTbheraTrlXeNxMNwFLTWGPQXUnQanfu49tO1sYhRRRQFFFFBQ8ssQq4Yhr5X6JCrmJBFrWymw138KybGzRSS5RjZiVsObBfKLaa2C37iSK1Hly7LDGVJHvBm1sCpU3DGxNuO9d28VmT7VV3s5wjr9bVmfuy5iPWqMjRi6GIwkpHu8cqBBdwI4N265IuRTmz3kY9GeObgTmcgduVdD3VCxkeHLqRhAxUWVhJElgNwAD5h5U+kcGXM4dfuiSd13dVwKonpojs5J9LJ/wDL95Uj/V/ikw7T59WgbsW1/IRk+tU8OJwSNZeeue1hf5mJqz2dLEc2VGA7Wck/luNa4nh1HKdiROfqRHqLO4HkwFRecmXfJhk/Dl/6T+tRMRNhz0WjY33jMijyZzTWXDWskAbs50f2NqmI4RMp2DnkLXOIRuoBZCB6hT40s4mDFjjYkXgOZjU/MXJ9Kh4bCREjnMMqgbh0pe3ibCncVh8MrFjhNb6sIIxr13YX9a58p3wdR2Ygri85G/osy+WYLTuMky2ZsbzI1uLRC5vwAzHs31WybRwzDWC43al7/LGpNSozh8i5MNdVvlAhVSLnXWbUU6Sa+kwsc3Pyub7xGQPmkIWnmxeGuuZ5G1GWPOxBJ/8AbhFm38TSLjWL5IoIVY/bYsR35EKL5inji5I9GPSOmVRGqefOKxqeXPCDPzKE5cG2/wCJxzYJ7z0j512MViQLxQALxylIEA+9KbsfymnsU2IBDJzSDi+4jxKN+tMooa5eQysdzKHkZe5lORD2m1TBJ7F/SLX59Io7C4VQovx965uw7gagwbIgYq5vNrmzMTzYPXlv0j399qc+hxaOyrdAQHmdWbr3ktbzNcz4t2j0LFASAVUKO0mWayle0Keykfgn8rPF7QUWVI3ckEaMItOPSazhdPqgUYXHvlKrli0YoIwHb8agjKSCRqcw67XqPDDng0UHj0Rzlz1gvZSe0i1Ls0gSHiNedYt0OwPKdZW1No0sg17K6q5s2jk/NmwsRO/m1vrfUCx146jfxqwqg5Ey3wa8bFhfdfXeBwF7kDqtV/W2OmGexRRRUoFFFFB5fl3+yj0vZ2N9bDoN9YHo799j/esvixgeWxdNCP32IPHrYKtaly5ivCpsxszWy/F8J3Dd51mkCPnuwxVr/XMQHdlG/wA6oyNOLpW7Rxo5ywlgFz/6xlPgkcd/6qmbNQ2Y5lbtEk1rdeZ9/hUfEZ2l6IxgHHLFh1Xf/EsW9an4NGGa/O3O7M8cjeCi2WqLdL69oE0xL9GRD1gTzMflQGpGCQlr2a3WY5F8ude5+Wm5oZS3wYm3350hT5VNzXeBjIY2EQ6wJHdvFiD+tc26THZzFZvq87fsWUjyVwPWoUqSj4pHXv5pf+ZMx9Kc2tKgFmOFF+EkpN/y3FVeHjjGt8EO1IC3q5N6mOIJ5lPwUVzcSiQ9RdTb5FK11tGOS2jwp2mSEf64a62ZLc6SgjshCjyQ39KXaE4v+1bq6OFZyPHLXPlPgxFO+Qe/j7cl5Ce7m1/QVNaGXmh/vDobkluZ1K8Fs2ZvGmIVd9zY5h2RrAvmy1cwYU5NAwPG0oLeLIf7VzM6TCpjwpbUyYlxxumRD4ykD0phGiRyFMQP/wAjSOe9Ygqj5jXeOwyh7SDDDtxGJeVv5QFNpjlWwR5nH2cLhubTxsrMRXblPx+GBUEizcCuGzP4KwIqDisOgAM124WxMqBR1HmEDXPYbVbsMyEc1IT9kyZb9+UsbflqoZWiN/8AdcKOOUc9L5tYDv8ASuaplOwMHutCx6skKpcfdDdG3aKgYoBGvIUQjVTIxxE9/uw/ChqZgZFdTY4mXrduje/AMAqHwLmmPo7x3KLh8Iv8RzmkI6xcCx7Lf5qY7RPSXg87xG6yEEXvMbMwPFkHwjsIW3XUKKMc9HYCeRSMg+HDQKL3fTRiN1hfhrxpzZccUgb3k2Jt0y7qRESNwUWCHva9EuFLsqOtlLArhkPSlOvTma2kY3m+mgFidKsrxLieYaryClvA9jm963T3ZrgHQdQFgO6vT15PkBNmSbW4EgGYCy3t8K9g0F++vWVrp0yX/VIooorpwKKKKCg5Z4bPhvhz2bUXtwI6jxtwrLsJgGWS5w6x6mxWdi58CE17LVsG3cNnw7ixOlwBvJFY68UcczGPCMD9Z1K5j+VCD8xqjK04ZRcZs1mkzfR8U+u9sSQny5rVNwODKqRzeXsWW58TnP6VXbUaMOC+GnN7G5eNBfq1fNfup/CTjcsM4B+zzjeocCqJXwYk2S2ckYPN9+WZ/S4At41JwOzyG/YYUH7uXMPKNz61VySRGT3keLBvYZmVQe4Zi1TcDBHmusEo7csr38dAKiUxCZicNNb9nhl787ehEYqLzjhbGTCp12yj0XMaj43CQA+8hk/kwL6yMa7jwkZHQw0jdXSt/wAsAetcpScNjWB6eKhI6sh/1SygelJjMYMxK41gBoViWM27OhGT/VXGHwrK1xhYIj9osgf5rM1T8ZHOQMqREfeV5Bb87Io8AabFLLMja5sXMeoBh6AFvKrHCKSljh5QuludcXP82Rm81FcSy4gCzYmCEdS7/lX/ADXWDxEZuPpZZtL5OaX0Cs+tQGRBIGsmGhUcCczjyYIg8L0mMkcD32NhhXiq2Pha4A9a4xqQKem075juLOLnqDTnXuRaWASb8PgkS17SS6W8Xsw8FNIRKbhcDG0Wss8q78xuq9wEKqpHeTUeFCl/o2FUH+JPZVHaFXT9adw4nYHnsREGI05pblO6SUkeS1XYnDIWIDYrFNxRGdvmkfooO4Cp8nhZriCP2+LXPbURgJp1KDmkP5ctVLCFmPNYaXEv1ygqn5sxLW/HarTZuz3iUnmsNhgdbBi7ntduiL9pYioW1EjfoF5p7/uMPoDf7bgKir27+01MdonpI2dj2cMryxsy6c1hQCsYvuz/AGh19G2vVTXN3lWMqemwIiVryy7+nO/1YtN3G1rHdTmzvdLzbGCDW64fD9Jh2yPvY9ZAHfRgAS7HKQp6QW/vprH4pGv0IibWXjbW+oFkdy58Q1T2fR2w7kkG8rfD8AAtovXbieu9eoqm5I4Qx4OJSVN1zDL8IDagDrAHGrmtVemO07mRRRRXTkUUUUCEVlnLTZrRSFpMUY0ve2ZVBueKhSxJ6tL1qlUPKnZAljLBCzDgCFJHfv8AI1xeNwsx21LM8THIVDpiFRSB0ssSAjrzNc+lMYbEltfpcMndaQehApxsLoxkwwFmOXJY6drygdLuvUZIze64MEfady9vFgFHheskw2Q6xmKkU2GJhj8IlPgozE1wuOAN3xdx2qqr5vYU/iAcv7G56ldvL3aAeZquDzBuhgUHUz82vqWJ/prntPR7GbUUHKMXCjdV4r+SoTUZsWp0fGOb8AslvDQCpWIkmYD3MdyOl75rg9QEUdyPKoi4LEZrjCxsD9YxAW72lkufBaDmF8NmyjEzluIEjJ6RrmqXjEw9rvzh6zlka/YGmOUeVdCHF21bDQjq6TnyQpXcubjOgOliFjS/z538qhKHAkRX3WBeT8ZUA+HwVb4VpQtubiiH2Ubd35E0+aqDGYuJTaXFSs38OPOW8A2vkop/ZpjyHLhJiNLNOR0u28jm3y8d1JjhEdps+JIJtNBEfrFFDSeNi7eZFQH5tzouKxjdWYhL9tjp3MRT88j71gi7Cxug/M9h8qGq/aUrkD6RjWRCbCLDIQSd9sw3nuFTWNonheYQTIhAhgw4tcKGzEfjVAq+b1VY7aa297jDl3ZMONSerMuhPZrT2EwUTXZcLNZrdKawBt1K7Ej5Nabxsjx6g4fCA6c7JZn7kVv/AM7qfu/7/Z+1I2RhuiDFhXS50adveMOv6zj07xTG2JMvQmnEQb9xhh76TsJBJAPG58RXayoyi+Imn+8DZTfgQoVG7jfuqHITG+UFcNm6l53FSDsWx5te0jyrqP1Inpa4QrDAebgXDIf4lmkYmwBZVuWJ4C5JOlquOSfJ8YiUIc5XNzk+upAvYSvuuT+7G4W6qrsBsh5XWOJZMx1LSOWkJI4Ek82vWw1AvaxrW+TOwvosAjzZmOrsBYZrAWVeCiwA9datx13O1WS0VjULWNAAABYAAAdQHCuqKK0spuKbN/2KKawot5Kf13dlFJEi9FFIaAvQTSGuWoPG8r+SqszYhS+YXJCkBhvuQ5vlHdas5xkERuxExYE3Z0dyPwtOQgHaBatpx7sAbVmXKLDtmLZAx1PS1G/qa49Krti9XML6ZNcS8lHjcIzFc+IlLDKbZ3QC/wBmHocOHnXUiRRL+3fDr92JEPf02LHyrrGbVzDLz7Ye29ViQeGY9G3lSQ7Tiy6OjN9t1iJPbaMa+lZ7VmPC+JiRhtpRyIQuLxLi+t88Z8448xHdTUscaatK3yM0nzTEsfAVzDi3DXediD9RMLZfM3PrUmXHFAcjovG5Qk/y40B9TXMxO3Ua0iJglZrx4KWc/bnlIUflbd4LVymHlKW5qNNNVUsw7uiqA+JrzmKn53WSXFS/dRDEP6iNO+n8IkZWxikAH8SQSm/WAzkA+FRaJ0VnlaOJUU2fD4dR9Y5NPyr/AHc1zg5Ytc+0BMx4IYl7bDKC48L1U4vBKzC2H50jc0swVB3Iv+BVls9pUWzNBGv2Iomv87Nr5U1wb5SZeYXhKxtp8ec/me8niAO+oU2LljHQGHwCH95KVeVj15STr3mkxW0CdBIyrromRM34nsW8lFQosXFEbplQm1yFzOe+SW58lFKwWlbmSyXkxU0pP1spTMepUQAkeNqgYfBHnA4wwF7e9xLi5/DEug864m5UgfWbwJv5ix9aYTlCT8EZJPEi5Pj/AJJqYrb4RNq/K9l2i/wo5kYaHmUCKP8A7HJA8z3Umx9nMrdGylt4XpEnred7s35d9V2Hw2MxBACso7v817nkzyIkWxkJv2m5q6mGfKq2WPD13JLARwJ0dXb43tqTv8BXpleqzZ+zwgAFWKCtGojiGaZ3Ozt6WuBXQogzh21PRy9nn2b93nRXOD3HS27sPEam2p4+NJUyJVFFFQEpCK6otQNNHeoeJ2Qj/EoNWNqS1TseS2h7O8NLvS3ca87jPYph23Fh5Vp9qLU2MZm9g6j4JSPMfoahS+xKcfDiG8z/AJrc8tJkonbBJPY5i/4pPgD+ppuP2N4xTcSAdyKPUVv+Sly1Go+E+qWEJ7IMad85/wC/GnI/YlOfinbwAFbnai1NR8HqljcHsRP1pXPjb9KssN7FYB8Vz3k1qdqS1Ebl4PB+ybCJ+7FXeE5F4eP4Y18q9DaltU7QgQ7JRdyipK4cDhT1qLVA4CV1altS0CWotS1y+7X9beooI+DH6A8NRrroP11opcIhF7jf231ue3uoqZEkCiiioCXpaKKAooooCkpaKBLUWpaKBLUtFFAlqLUtFAUlLRQFJS0UBRRRQFFFFAVxLaxvurukZbi1AxARu6xfeTp47t9LXSQAbqK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5580112" y="1340768"/>
            <a:ext cx="2520280" cy="3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18864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Arial Black" pitchFamily="34" charset="0"/>
              </a:rPr>
              <a:t>ОПИШИ  ФРУКТ</a:t>
            </a:r>
            <a:endParaRPr lang="ru-RU" sz="4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1864508"/>
            <a:ext cx="3786214" cy="2650350"/>
          </a:xfrm>
          <a:prstGeom prst="rect">
            <a:avLst/>
          </a:prstGeom>
        </p:spPr>
      </p:pic>
      <p:pic>
        <p:nvPicPr>
          <p:cNvPr id="6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5724128" y="908720"/>
            <a:ext cx="2520280" cy="3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714488"/>
            <a:ext cx="3643338" cy="2428892"/>
          </a:xfrm>
          <a:prstGeom prst="rect">
            <a:avLst/>
          </a:prstGeom>
        </p:spPr>
      </p:pic>
      <p:pic>
        <p:nvPicPr>
          <p:cNvPr id="6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5580112" y="1340768"/>
            <a:ext cx="2520280" cy="3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472" y="1928802"/>
            <a:ext cx="3786214" cy="2650350"/>
          </a:xfrm>
          <a:prstGeom prst="rect">
            <a:avLst/>
          </a:prstGeom>
        </p:spPr>
      </p:pic>
      <p:pic>
        <p:nvPicPr>
          <p:cNvPr id="6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5732512" y="1493168"/>
            <a:ext cx="2520280" cy="3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2000240"/>
            <a:ext cx="3786214" cy="2547956"/>
          </a:xfrm>
          <a:prstGeom prst="rect">
            <a:avLst/>
          </a:prstGeom>
        </p:spPr>
      </p:pic>
      <p:pic>
        <p:nvPicPr>
          <p:cNvPr id="6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5732512" y="1493168"/>
            <a:ext cx="2520280" cy="3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114542"/>
            <a:ext cx="3500462" cy="2380314"/>
          </a:xfrm>
          <a:prstGeom prst="rect">
            <a:avLst/>
          </a:prstGeom>
        </p:spPr>
      </p:pic>
      <p:pic>
        <p:nvPicPr>
          <p:cNvPr id="6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5732512" y="1493168"/>
            <a:ext cx="2520280" cy="3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25000"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lm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378760">
            <a:off x="863545" y="5697129"/>
            <a:ext cx="1437183" cy="1078993"/>
          </a:xfrm>
          <a:prstGeom prst="rect">
            <a:avLst/>
          </a:prstGeom>
        </p:spPr>
      </p:pic>
      <p:pic>
        <p:nvPicPr>
          <p:cNvPr id="49" name="Picture 3" descr="Pear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27142">
            <a:off x="-9149" y="2189931"/>
            <a:ext cx="1458915" cy="133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22" descr="https://encrypted-tbn3.gstatic.com/images?q=tbn:ANd9GcSkq63PB28LyfGD8oxjMxX4rIT4goNCAwPhSswYVOlwUva9wqT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2643">
            <a:off x="7236295" y="2780928"/>
            <a:ext cx="1191405" cy="1008112"/>
          </a:xfrm>
          <a:prstGeom prst="rect">
            <a:avLst/>
          </a:prstGeom>
          <a:noFill/>
        </p:spPr>
      </p:pic>
      <p:pic>
        <p:nvPicPr>
          <p:cNvPr id="44" name="Picture 2" descr="http://i032.radikal.ru/0802/dd/d749dae9d88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276872"/>
            <a:ext cx="1080120" cy="1350150"/>
          </a:xfrm>
          <a:prstGeom prst="rect">
            <a:avLst/>
          </a:prstGeom>
          <a:noFill/>
        </p:spPr>
      </p:pic>
      <p:sp>
        <p:nvSpPr>
          <p:cNvPr id="31" name="5-конечная звезда 30"/>
          <p:cNvSpPr/>
          <p:nvPr/>
        </p:nvSpPr>
        <p:spPr>
          <a:xfrm>
            <a:off x="251520" y="980728"/>
            <a:ext cx="504056" cy="482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8100392" y="428604"/>
            <a:ext cx="475556" cy="482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251520" y="260648"/>
            <a:ext cx="504056" cy="482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7380312" y="1000108"/>
            <a:ext cx="481256" cy="482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4" name="AutoShape 2" descr="data:image/jpeg;base64,/9j/4AAQSkZJRgABAQAAAQABAAD/2wCEAAkGBxQTEhUUExQWFhUWGBsXGBgXFxgaHhgZHxsaGxwcHxwYHCgiHBslHRgYIjEhKCkrLi4uFx8zODMsQygtLisBCgoKDg0OGxAQGzQkICUsLzU0MC8sLCw0LDQ0LC0sLDQsLywsLyw0LDQsLCwsLCwsLCwsLDQsLCwsLCwsLCwsLP/AABEIALoBDwMBIgACEQEDEQH/xAAcAAEAAgMBAQEAAAAAAAAAAAAABQYDBAcCAQj/xABCEAACAQIEAwYCCAQFAwQDAAABAhEAAwQSITEFQVEGEyJhcYGRoQcyQlKxwdHwFCNi4RUzQ3KCksLxFpOy0hdTY//EABoBAQADAQEBAAAAAAAAAAAAAAACAwQBBQb/xAAvEQACAgEDAwEGBgMBAAAAAAAAAQIDEQQSITFBUQUTMmFxgdEUIqGxwfCR4fEj/9oADAMBAAIRAxEAPwDuNKUoBSla9rFAu1siGGoH3l+8Oo5HofUEgbFKUoCA7b8RaxhS6mGzoB7MHI91UipyzcDKGGoYAj0Ooql/Sfd/l20652PqFgf/ACNTHYjEM+FXMZKnKPJQBlHsIqtS/O0Rz+bBP0pSrCQpWmeIp3vcr4rgEsF1yDkWOwnkNz0gEjcoBSlKAUpSgFKUoBSlKAUpSgFKUoBSlKAUpSgFKUoBSlKAUpSgFKVpY3AZ5KO9t+TKZHuh8Le4nzFAbtaPFsCbqgqct1Dmtv8AdboeqkaEcwaibnHL+GMYu1Nv/wDfZBK/8kOq/uJqawHEbV4ZrVxHH9LAx6gbHyNRynwcynwUXA9qja4hdF2Vt3iudG/0rqoqEj+klDPWAfXoVu4GAKkEHYgyD7iudfSdgQt23dAgupBI5shEe8GPaorgvaBsGVuCWst/mW+h2leh5eegPIiG/a8Mr3bXySfbXHrevZVJhAUIPVWYN+XtFWXsKQLDKOTT7ZQP+2ue4zFo2IuMrBka47KRzVjmX8hHWrFwftImGt3SRLQuRereKfYAgmq4yxLLIqXOWdBuXAN+ZgDqagO1fHHtZbOHXPiLuigfZnnr7noACT54bPaFRh1xd6PqAIi6Z7hAL5QSecLrtlbrVA4PxTE4nEXTag4m+cguaxatgeIj7o2GbUwoAidbZS8FjkdD4Hct2bn8JYBu3F8eJuk6Kx+83O4x2XkASdtbJUX2d4HbwlkW01JOZ3O9xzux/ADkABUpU10JIUpSunRSlKAUpSgFKUoBSlKAUpSgFKUoBSlKAUpSgFKUoBSlKAUpSgPjCRB1Brm3bDso1i5/FYWVAMnIINvzhd7fXms9NulVXO1vaJsCbVxrefDuSlwr9dG3UgbMCA0jTbfkYySa5IySa5KjiePHHYO5buALi8MO+gbXbY0Zl9AZI6gddK1gcQLispjKw1j4fkPhU12kwVp1GN4ddUoG1yaGyx0+qRIVpylGEeKNjA55hbz27gUgrPwPmOv6iq2slUs9yew9s2lk7gmPWY/frWW/i+8VNILzpvzH5TUc+KOUS0yTGsfdG+vT5V8W6YEasBAGmgidZ/Z1qEocEGlg3e0HFWusFmAqi2igmEUAyY67knmSNth1bsH2eXB4bPcAW64zOTp3a7hPKBqfOegqjfRvwZbmJN26QUw47wltFDH6u+kDKzT/AEjrVk4j2tshxexRZbYYfwuFUE3b5nw3nt7gE/5atA2bfLFkVjktjxyy/q0ietfar3B8djcQVd7NvC2ZnJcJuXnXzC5VtHbfMdxA3qw1aWilKUApSlAKUpQClKUApSlAKUpQClKUApSlAKUpQClKUApSlAKUpQCtHi+At4m21i5swBgGGEGQw6QRvW9Wjxm3aNom7lyrrmZsmQ9Q41Q+Yowcn472fXB3jbW6CCJ3GaDrDL8w23zFVO6guZ1J1mV/pbr6HYiugdqcDcvgMj961oE5XAF4W991OW/b5hlkieetc6xZAYXF2+0PLy61BLkqksH2yc6hSNRoZGgOvz/SsOKvBQWbYfA5Zifea+uoJMEyRO+kyvLrFfbeHBAL6qp0H3iP2D5/GpJZIkvwvjTWLDPmZXuNCWySLaDKJuG3tdubBQwKrBY7CegfRt2YuIxxV9YZ9V7wZrpndmZvqTPLxHmYEHlWC4lct30ZDaUj/VuIXS0dy4A3YchB1PKJHeeyGJutai+Xzbg3iou3F0/mNaQAWQToLepAAkySKJE4on6UpXSwUpSgFKUoBSlKAUpSgFKUoBSlKAUpSgFKUoBSlKAUpSgFKUoBSlKAVgxquUItlA3LOpZfQgMD8/jWelAcD7Z28VhbgN3CnDguSlzCu7WJMkHuyJR5C6iJ5ARrWsRjCxc3JLl8xO0zM7AbnX31ruvbrgty9aC2GuCXVmRQGRghDQwLqVBI1yHUToSRXCOMnLeYNYNokkMnj0PPKH1y84PiGlQwRaPtpFVpGxGYSZ1nWmKvlTGnU+Q9P3vWtZxIWBPmvlP6a/KtXEMApLGYMydfQHTWpPwVryX7sb2QL5b+L71FMPYs2Z724J0eF1tp/WY33UQT1/gWG7tQqYVbCHUhnUuT1bJmDN1JcnzrhnY7tNjbkhOJ2bMvmYYhkQ3GMGS72izjYatIAAEQI7n2cOMyA4tsOxOxsBwI5auxzTvOnod66WRJilKUJClKUApSlAKUpQClKUApSlAKUpQClKUApSlAKUpQClKUApSlAKUpQClKUBWO0vFrllwES5futPdYe1oIGhuXX5LOgG3kd14D2lxj3cTdzW7Vp1JDpa+rnnXxG4wLciVMeHlXYvpQ406MmHs3GtM4BvXFygm0cwCAxmBnMZBEddTXIuLdnnJi2uUFhlXqv2fly8qyz1MIz2tly005xyiGw99HlfCLkaeImT5EGDXk2oYLcVsgIzvbIlBOp1iSBrEj1rbx3ZtldCwyTBgBjBidtSfOt7BcJm4wt3c0hSVYEzOYFY3UwBXfb1+SH4Szx9DqGF7K41rad3ilxVlwMpvmzeGXkT3i3BH+1mq+9nuCJhbYVQoMeIW1KWy3VbclUOuuWJ58o4t2F7U3cBfVbmZMK5i8rarbY7uAPqmQSQNCCSRMR36roSUuURlDaxStXHcQS0PEdTso1J/fWoi9xq431AFHnqf0qM7oQ4bCi2WGlVX/ABS+Ptz6qv5CtjDdpYMXVj+pZ+anWox1EGNrLFSsdi8rqGUhlOxFZKvOHkOJIkSNx0r1UTxriNvChsRdOW2EIc+ayyAeZlx5llHOudYL6Zf83v8ADhTkJshGds1zlbeVESDOeANDXMk4wlJZR1ulUX6MO2l7iIvi9bQG0Uh7YZVObNKwzMQy5euoYaDncOJY9LFtrlwwq/EnkAOZNM4WSLWHhnvG4xLSG5ddURdSzGAKpGJ+kZbhYYW2WC/6lwGJ5Qi+Ig+ZX0qlcf4/c4pf7tSRaWdBsv5E6bnn5V4wOEfvCgYpbQfWA3GoB1Hz5xWK7VYTUeGVObzx0JzH9tcR4s1/uugCLPw359ahbfbDElot3rzf1ksQPPKOVYsTw1rhVYIB0zgFs2sTBOgiP1r4UtWM65hKDKDE5vhodZ3mKpV0sdW2VNy+RN4LtvjrOt25buKPvKB8xlM686tPB/pLwl2FusLTHSZlfcx4fcR51yHHXb98lRJX7qjw6eXWvWA7M5IZ2k8xyj13mr1fs99/Q7Ccn0P0hbuBgCpBBEggyCOoIr1XGey/aX+AcLJOHY+NCZyGdWToeZHPXnrXY7N1XVWUgqwDKRsQRII8orTXYrFlF57pSlWHRSqfxf6ScDYcp3jXCrBWNpcwXqZkBoGpC5jpETpVsw95XVXRgysAysDIKkSCDzBFcTTOuLXUyUpSunBSlfCY3oD7SsSYlCYDKT0BBr5jLuS27SBlUtLbCBMmOVcyup3D6HEu02MN2/iHuNmCMVBhVMKxAMew1HmajheN5SXbVVkjMRAA6Rv1OpmtTilzO9y84yszs7BQYBzSREz9YmvN24rsBnYZQTqNdjA0XUbHnyrwZrdLce3BNLBnR3+tiCYjQ5RNvWQN9zprHStS0rO73Lb3BBEaESAI3JAjXpX3GY0KRaZFaPEzCQSOmokzWPGXwYAIQHfLmmOQJmd/mPOpQyvqckk/oaOKvXMrNeAcPB3jX0mYGmvmd67lwHtYg4bh7uYPcK92Brq6iDM6kDST5761w1rbAEJAUGfFlk7afvzqW7P8SJITMSoJZQRESdR8a2QscU2jHbX5OpYZmuEu5lm1J/fKpO0sVA8KxegmplMSKyqSb5M8kzPcQRUfjLde8bxBVG9RX+Kg76DT41JyXQrybPC+Kthrk6m2x8a/mPMfP8IX6Q/pLVrQtYC64fvPHcVSuZADIRjqDmy6gDTas3ELoI9a49j0KM8aqGIUgHkfx5e1bNNNtOJoqgm8sk+K9psZiyLV3EuyCIVjA02JAjOdJlpPOo1Ay5tM8azr+9K0L4Yr3mYDy59Z8qxLj2AygmD0rXhl6lFcPgvfYDtPdwVxbgZe5uMgvodiJy5vJlBJkbxB5RP9r+1/8biLiIf5FoqtvXRjqWuN5HLA/pHLMa5baHelUQ5T5nTQEk/KpfgTrmYNqrqD7jw/HWqrs7GY9Ulw0W/snYyW84P+ZvoOpk9Yy8urVPri1YHLABBgGMuhgsT0/Q1VcHiJtW0AgERpvO5AA5kxrW+E76Cr5bajKY5nTQDkB1Jryp17puUjJnEcIlMdi2ZhbtmTBUkfqf2K1z2dUAF29d/lXziXFLNm1lQDN9kTr0knpVUv9oLxBU3CZ00PlEVfCuTj/wCfC/crk1n83JasXxGxYHdgqI5e3l+9fOqbxTj5LfyyQoMggkH/AMGtS1hXdvu+ZBPyFfMRwoKPrzuZiKsrpqg+XlhzckYMbxl3Vl0gknbkeX967P8AQXx5r2EfDuZbDsMp/wD5vJA9mDexUVxj+EUTGpjmPb96V0r6DHAxV1QN7JY+odP/ALGtdbj0iiyGcnaaje0eBS/hb1q45to9tgzgxlWJJnppqOYkVs8QxyWUNy42VR+4HU+Vcc+kbt7cvWmtovd2Tvr4rnQHoJ3A+MbrLoxe19X2LHLaUM4lO71BIToNY6eVWb6KvpDbCXBhsU84VzCMf9BievK2Z1H2d9NapL2yoTNIZyZHqCY9tK8IArZY139R+tVVz2lrv3rEj9dg0qp/RjxYX8BaEy1kdy3XwjwnXeUy69Zq2Vqi8rKKzR4vxEWLeY6k6KOp/SqNjcY94zcYnoOQ9BUt22uHvEHJUkepJn8BVQu8XRNIYn0FfLeq23XXOqHur9fme5oaoQrU+7N/EYUgTWL/ANYXLVu5afxq1tlUNuCVIGvSYEVhbtAjpl1HrVN4/jPGPWq9HCyq3jKNk4RsrftDTueIEksCI9AN+tebmJJK5GInmRrEDYxtrz6VqXrxYxJ5iNdfWDP/AJr1fxYAy5pYRBiQPTTTea9TY3gyZSyZTiCrHMxbN4tNDpA1MaaAV4Vh4gV1LHeTzMadRETWJnP18zEDQjrJEwYrKluWJIBMREyN+c7+nOp4OwhKbxFZMDgBZzGT9adAeR577ehFZuEwt2VDZdtiY1jffnO1Zb9kAB2UOCZIJAjTU6CDyEV5t3RMk+dWLoWw9PnOTU+Evrn5Fs/9TLaEIudgNRsAfWPWtzh/awMyrcTJOkyfrfD2ql3byykkfHY8p8tiQK2MTHd6tLRE7zvPlzmq3XEr/CVS3Qh+ZxTzzjnwl/exbeP8XRULhpysFOUjQn73QRrUJiOJ5ogggAhYO53E6D235+VVZceTbsqRAQEDTQMYltNJMD51KhmNsaRpquk+o8vWpeyUDHp9LXNJ2Sw32/6Rl7jjXB/MaSswG2nY6DaoYIcoYvAJmAf3Fb2MwSszEDMx+zroYiZiNT++da2LwjAKrIAoHi8QBPnqf7Vvg4NccCcXDPHC79vsYeIMhIykmfrRz6+lYAizKK2k5gdf3pWzbw7CbltRl28RnX8K8EMjCHUygPh1iZ09dT8avSSWDM2284Ne9dzyRlWOXX+9bnDo7sayQSTrqPTyI0rUt24Zly5yRoR+NZsN4UktEH6vX1nlUJxyuCqalMnrWNMgEEDmJA3gb8pAA+Ffcbj7lwi2zQg2W3ECNtNKicNeDCTM/j0g9f0rKb9lxqSGjQnWT+WtZXDDzgy2JZ46ErawiGJuc4g7mtq7esWwDoYmBI39CZqrDAHfSPLWa+fw0gxIPmP3FccN3WRXhE1e7Qqfs78v71H/AONuZkAj9zWpbwZnxHTy1mt+zwliIW1cYn+lo+Qo1VAmotmklx7rbkzvrAj9K6z9DKrY/iL9w7KttQN2JOYgefhX4iqZ2e7G4i7cGdDZtgAszAgnyVTqT6wB57V1ThvDUsoEtrAHM7k9T1NZNV6lGlba+X+3z+xorpk+WYuO4u5iHzXNAPqINl/U+dVvH8ADeN9cuqjkD19asXHMPFojMQzslsEGCM7qpgjbQmo/in8z+VZEKPCSNgBpHnXhq6be9y5ZbOng5t/APexBYDwW9vMnT+/sK1OO4NrbI0bNrXXOHcGVANP71Ads8GrZEjVj+JAHzNejT6hmxLHHQoenklkxdgOL3cJfLoue2wAuJtI3BH9SyY9SOcjuPDOIJftrctmVPxB5gjkRXJOGYcIrcqn/AKMcSy38RYLZlYd6vlBCn3hlH/EVr0Osc57OxaqHGvczB2z4p3t9hMJalR5kfWPxkD086qCDO0zX3tJfdHKlTu2Y9DPTzM/Coi7iCokGDziqo1ylN2S7n0egjBxcV2SJbiGFVVmaqXESD9qIO5nT4Vs3sU9whdWPICST7CvlvhLPaa6XtqgEmWDMegCLJknQZstaoQ8Hb5wimpETj7jpce0dHRipG8EEjQ8/XpWbDXQADcjXfQa1MYzF4S6LWeyWxC2rdknvGCN3alBcbuwDMBRudIHI1HYfC2Xzy5t5IgwXQk7rr4ukHU+Va56dqPT7nix1MW+X9jAnjnxECSBA0iRp+JHtUoVa2RnBAYBlJ2YHUa7THKZE1G4vh1zu+8tCUEgshzDQ7HmD/uAmrLwjjIyJbOfMFCnKpcGBGoST8qx2LHQ3abUeylu68EBxLiShGUeIsK18Hg7zWwZCtBOUzp6nkTVxfh1ktJs2tdZCm2fcLl+Yr1iuDWykBriTzkN+IH41BaiCwi6WpVrb3uLxwl/PUrHBMCgM3NWO51IB8hPr+9K9cRQm4UtRERO3qdB1+MVLDgm4S/rAkPbIB6TBboY9692uz9zUq9osfNx+KUd0W8tmuEqdu1PH7kBdwLC3ljkdR+G411+VSmGNtEy+AkdCp09jO3XeamxwC7k8b2x5jMT8I/MVoYXs1bV9Fe8zGTJ7tNTvC+KB/uqMr4Y5fQ67FCacHlf3o/8ApAW574CzbZyY0UTHmeg3/WpzIFIa62Zx/p2zoPJ7g09ln1q44bs7KFZCqdSttQqn15sfM61Ace7I3TK2nXUGA0rqepAM1lj6jTOWM4+JknOeJKL4fbwUHjRu3Xd1yhC0AL4QNBtyHOoiyokFiJUxljcdZqX43wXF4RIuoQhI8SnMk7akbH1ivXZHBh7hVrLXVBVhcS2zd24IIBKgwp1BB00r3YXQ9nvg8r4M8a1NSMNnh925dXu7T2w5VcxUqAGIEkwBEnl86vVnsMlopmuhgZzHIAZHMakR6zVnw/EoXKdORB1H/mvtjQZssqfqzyH6V51mtlLpwVOySeEcy7Rdm2tXWi5KZZWRr1I6Tz86irXDczobmdLTGGuhCRHUToT6fPauq3cJaAPeoLg3UsJC+Qnnv8ax43D/AMRZdD4bZBWYHPSQP3tVi1rcVlc+SttPqiU4Lwzh+HtqLaoYH1mGdj7kaeggVsXuMYddln0UVzK7cXD3e6LK8wV5EySB6mRUkcRk+vbdP9ykfiK8W3ST3ZlJvJ6NEoOJeF45aOyt8B+tZV4qh2U/Kq7wHDNiPFbHg2zsCB7fe9tKtuG4Iq6t4j8B8BWGxKL29y97DCvEwdAhJ8qzLeutsgH+4/kK3CiIOQHsKge0PH7du04tuDcIyqAZgnSfYSfaowhKbwiGUQfF+Lm4x2ZLTho27wrPrAn12qxcE4javWVuWwANivNWG6/vkQaoinKhAEVC4PiL2ndFcolzUweY/Dn8q9iWhjKvEeqK5vB1LinG0tjUy3JRvVX4WrYrEFzqtsyTyzR4VHoDPw61HcM4PevnQNbtn61xx4iP6VPPzPzq5YaxbtWxasiFG7fjrzJ5msVijUnGLzJ/ocUHLqY8TCo3nUl9GNnNib1z7tsL/wBTA/8AZVe4riuQroH0c8MNrC52HivHP/w2X4iW/wCVeh6VU9+fBDUNRhgje3PZqWN9FzKdXAE5TzaOh59Pwow4HbKG/cztaUkEIDyA1OUFo15DluK7tVZ7T4ZLKC5bQLL+PJC7g+LzMges16d9G3M4/VHdPrJqPs0cQ4l2rAV7ODsqihiGKQC6QR4iROvmSYFV63eaBABKeICWJ00joN/aa6xxXsvhcZLoe6ukasmh0M6r68/nVbwv0eYg3Rae8gw48TtbJzn+nKRoSZg6gZfar6tZp64N9DLdVbKXPJULeCuYgkd25unYpmYwNAMqAyATBPzraxvAsUihrlh1VdWlHExruoIjzJHKu48EwFrDp3dpco3JmSx6sx1Y+ZqYNgRNea/XZzm/Zw4Xl8/3/IenUViTPz92VxzG6FRl8YzOADoBofKdB8R5x0bB4C2FhfBJk5dNepitvjHZq0bjX7SKl4iCQIDjfWNJ8/jVH47xW5PdgEKPrefkf0rNbqY62acOPJq02istmq0+PJMcRwVpJKOXO5yLm2JEltFnUDefCOlardoe7GR7YYdS2vwy/nWseKXLlnuIVQSDoY21/EVkwnBrcFr1ySBoKthpYy97n+/A9en0umpt2Rz9f4RA8U4xftXC1t81ltgyqch5qSADvsT1r1he2V3QNbtn0zL+ZrDiXU3CPsEwa6H2cwdoWU7pFSVEwNSecsdT71HWX10QWYZf+DlmldUsxfBU8N2ve8z2haVTbjxFi0yOkCPjU52bvkhy7SZjyGnICrVe4VK6gH1qq8TsDDA3LY8J1ZenmP0rzbb1avZqO1vHfJKjEnjOepYLPE8ta+PxobWqVjOJ5gSl1gx+zIKnSNiJX/iRrrrUdjOLXEtLkmSD4jJG5EDrtXIenyljnuLJQqbk12+Z1DEOlxBIBDKMwOsyNZqt8OxVnBs1lCFDOXVQN5AB9YIj0gVg4HxZmwyNcEMV2HTUA+4g+9a+N4BNxMQ7gkEHLGiiRuZ1/tU9LVKFsot4Xw8ox6vZ7BPz0Jni3CzdZWuEKJ1y7xzkg6Hz5V5xrlcoVvBouY7jTy3+VSt9Lap4umpJ+dR9zhqNa8bkyNSNN/lp18prbuTxuPFeexgTHl/5K+Ixudo+96VE9oQ6ZTJOWVU22ZcpOuoG4gee1SeC4SbClhdLPAkEAAxPLlvvJrHw3F3rv83uGW3EgmJbzyzMVNe9x0Ip45NLhKCy4vvbS7caFFz7VvfSDtufEOsHlW1xTjF5MrMoZCdVVipI9dai7vaG21xlDBiwnMNRvoPhNRmOxLg8ytddUZyzKJ9L6Xp67Kcy5eTonDe22DNvc22A/wAtlM+gjQ/GoPivbq4xK2lFsdW1b4bD51VLeFt3ELfD1/Soy+rIcsyP3t0rkfT6k8r9S2/05LLgy3YfD4rFjMCzr95mhZ8v7CtHGYJrd3IWViInKDCk8pO5iPjWLgPaS5bQ2i5JH+XInw6RqTyM1nw+8nUkySeZqtQnXNp4x2weWunTlG73RCE6RG5qp4m4bd1bi7owYeZBmr2by92MwnT01qocUCljFaq5c4KpZLNxPtQPqWfFpJY/VE6wANz66etL/Bcayh8zeITAeI9pAFQHZbAC5irYJ8EFiOpWPD7kj2mux4UrFeXqJx00411pN98lUaJ27pWt4zxjg5Wgv4a8jY227YcMO8ZYYhJ1MqSY6zr01r9DYe4rIrIQUIBUrsVIkERyiqDxawrKakfo4xaLaOFAytaJYCTBRmJkA7AExA01HWvS9L1qsbrkkpfDucu0zhHcm2vj2LjWjxrh/f2WtzlJiDEwQQdvaPet6le20msMyptPKOXcT4FiLOr2yyj7duWA89NR6kVmwOJuCyGHjBzHMWAIgwBt4tm510uq12gw2W4GjwsJ9xv+teJ6jo3GrdXzz0N9Goc3tkVvsniLly2zXBAzsEncqOfxke1WQYuBAqLLGNK+m5XzsrJxk3FYNEq93U88TxUKWrleJbvWnr+VX3tBf/lsPKuc8Hu+IqeR095P5N8DW/0yDeZdz0tG1W8eTxeJmtVszGJNSmLWDXiyo1Neyo7T0XbwR72at3ZfiBVAvQ1WHuy3kal+DJlYA6TqJ56xp1rLrYbqyqTT94uv+KMRUdjgHGQ/a8Px0/OvoOlTXZLgLX7guuItJqs/bblHkp1nqAOseVp6JXXKKM05V0Qc3x/JH4XB4dfDZtIlsSFESSvV2PiZjAmSenKs+NwVk28mVSp0KwI+Far4J7LFH+shg+fQjyI19683Lhqi/wBo7W5vnJFVx42Pg98E7CnET/NCWFOWFkvEAxqIGhENr6VXeK8OxCd6j3QERmQRDGASBrz0669a612JwpTD5m/1GLD/AGwAPjBPuK+YjsbhnuG44dgSWKFvDJMnYTE8pivpadNJ0QaXL65PB1lrlbKOeF0OQYRSQgcMLeQFM8gMBpoDuNDqOh6VmtWruJLWVuFbYHigaBToAOeuuk8jV57fYRBetRbAC2gAY0gEwoGwy/8AcKg8JadbL3yhFoMFDR9YkEGB90EAT1aOsU2x22NJZwY2QWNwF8G3YW+WU+FmKjNEaAEeh862eOPfwthWCm7EIMmm+gLL0mNp9BykOHYm5cs41raDwJadSwkrFyWOm0pn/wCmtC3jbl8kC34UANxgZCyYXlpmO3oaOMsJ44f3OcZK/wAF4Faa3/MBW5uxMhs2505DyrVxFnKxtlpESpIiRJH4gj2q5YPs/exWIt9zlCK6m/mMDuswzDaSSAQIjfcb1fu1fYmzirCW7YW09mTZYDQTqVYDdWOp5zrrqDshXO1b8m/Qar8PZy+H1Pz/AImwV2NajsedWztDwK9YnvrbW40kjwn0bY+xqFwHB72JbLYtPcMx4BIHq31VHmSK4s9D6l2Jw3J8eex7wGEX+EF/Kc/8V3WaTBU2s+WNpBBM+dbtq5HOurf/AI+H+ErgxlF8Hvs/I3+esfVyk25icsVyzFYF7ZKXFKuujKRBB/ToRoaainlNnzftVOUnHyeMZjDFQeJv61v4gjaR8a0L9qSI1JIAAEkk7AAbk9KhXWonJpsk+yy3jdNy0hZLIz3iI8KHSTJ1EjlOxPI11LAYrMs1JfRZ2SODwzNeX+diILqdciAHKh6nxMT5sRymseN7OPhiTbBazMiJJQfdPOB16b+eT1PQOcVZFdOoo1Cy4P6Gjib8Co3AYw2sSl1ZkZgQOYKkR+B9qzYu6PvD4iprsbwFmuC/cWEAOQHdiREx92CfWRXn+n0Sdy2mi+SVbyXylKV9geIKw4vDLcUq23luD1FZqVxpNYZ1Np5RVcVwm7b2XvF6rv7r+k1H3LL8rV3/ANt/0q9UrybfR6pyym0a46yS6opWH7JPe1vk20+6pGY++oUfE+lTKdksIuHbDJaC22OYkSWz8nzNJLjqZ0020qcpW7T6SqiO2C/2VT1Fk3nPQ4T2v4Hdwj5bolCfBdA8LeR+639J9pqtm8AK/S96yrqVdQykQVYAgjoQd64Zxfh9ocSe2LVsIAfAEULv92Irk6V2PW03qbksTXKK1w3DNevJbtjM7tAA5n9ANSegNfoThnZ+1bw1vD3ES4EGuZQwLHViJHUmPaovsDw2zbtF0tW0cmCyooJHSQJirXU66VHlmPXa53NJcJEZa7P4ZTIsW/dQfkakgK+0q2MIx6LBglOUveeTTx/DLV7/ADEBjY6gj3GseVadjsxhlM93mP8AUxYfAmD71MUqEqKpS3Sim/kiUbrIrCk0vmBSlKtKzHesK4h1Vh0YA/jXy9h1dSjKGQiCpAII6RWWlMA1cBw61ZUpatqikyQo3PU9fevNnhdlEa2lq2iNJZVRVBJ5kKBr51uUrmEDT4bwu1YBFpcuYyTJJPTUkmB0863KUokksICvgFfaV0CtPH8LsXo76zauxt3iK0emYGtylBnBqLwyyFyCzbC/dCLHwiKw4HgOFstns4azbc/aS0in4gTUjSmDuWKUpQ4ecg3gfCvV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data:image/jpeg;base64,/9j/4AAQSkZJRgABAQAAAQABAAD/2wCEAAkGBxQTEhUUExQWFhUWGBsXGBgXFxgaHhgZHxsaGxwcHxwYHCgiHBslHRgYIjEhKCkrLi4uFx8zODMsQygtLisBCgoKDg0OGxAQGzQkICUsLzU0MC8sLCw0LDQ0LC0sLDQsLywsLyw0LDQsLCwsLCwsLCwsLDQsLCwsLCwsLCwsLP/AABEIALoBDwMBIgACEQEDEQH/xAAcAAEAAgMBAQEAAAAAAAAAAAAABQYDBAcCAQj/xABCEAACAQIEAwYCCAQFAwQDAAABAhEAAwQSITEFQVEGEyJhcYGRoQcyQlKxwdHwFCNi4RUzQ3KCksLxFpOy0hdTY//EABoBAQADAQEBAAAAAAAAAAAAAAACAwQBBQb/xAAvEQACAgEDAwEGBgMBAAAAAAAAAQIDEQQSITFBUQUTMmFxgdEUIqGxwfCR4fEj/9oADAMBAAIRAxEAPwDuNKUoBSla9rFAu1siGGoH3l+8Oo5HofUEgbFKUoCA7b8RaxhS6mGzoB7MHI91UipyzcDKGGoYAj0Ooql/Sfd/l20652PqFgf/ACNTHYjEM+FXMZKnKPJQBlHsIqtS/O0Rz+bBP0pSrCQpWmeIp3vcr4rgEsF1yDkWOwnkNz0gEjcoBSlKAUpSgFKUoBSlKAUpSgFKUoBSlKAUpSgFKUoBSlKAUpSgFKVpY3AZ5KO9t+TKZHuh8Le4nzFAbtaPFsCbqgqct1Dmtv8AdboeqkaEcwaibnHL+GMYu1Nv/wDfZBK/8kOq/uJqawHEbV4ZrVxHH9LAx6gbHyNRynwcynwUXA9qja4hdF2Vt3iudG/0rqoqEj+klDPWAfXoVu4GAKkEHYgyD7iudfSdgQt23dAgupBI5shEe8GPaorgvaBsGVuCWst/mW+h2leh5eegPIiG/a8Mr3bXySfbXHrevZVJhAUIPVWYN+XtFWXsKQLDKOTT7ZQP+2ue4zFo2IuMrBka47KRzVjmX8hHWrFwftImGt3SRLQuRereKfYAgmq4yxLLIqXOWdBuXAN+ZgDqagO1fHHtZbOHXPiLuigfZnnr7noACT54bPaFRh1xd6PqAIi6Z7hAL5QSecLrtlbrVA4PxTE4nEXTag4m+cguaxatgeIj7o2GbUwoAidbZS8FjkdD4Hct2bn8JYBu3F8eJuk6Kx+83O4x2XkASdtbJUX2d4HbwlkW01JOZ3O9xzux/ADkABUpU10JIUpSunRSlKAUpSgFKUoBSlKAUpSgFKUoBSlKAUpSgFKUoBSlKAUpSgPjCRB1Brm3bDso1i5/FYWVAMnIINvzhd7fXms9NulVXO1vaJsCbVxrefDuSlwr9dG3UgbMCA0jTbfkYySa5IySa5KjiePHHYO5buALi8MO+gbXbY0Zl9AZI6gddK1gcQLispjKw1j4fkPhU12kwVp1GN4ddUoG1yaGyx0+qRIVpylGEeKNjA55hbz27gUgrPwPmOv6iq2slUs9yew9s2lk7gmPWY/frWW/i+8VNILzpvzH5TUc+KOUS0yTGsfdG+vT5V8W6YEasBAGmgidZ/Z1qEocEGlg3e0HFWusFmAqi2igmEUAyY67knmSNth1bsH2eXB4bPcAW64zOTp3a7hPKBqfOegqjfRvwZbmJN26QUw47wltFDH6u+kDKzT/AEjrVk4j2tshxexRZbYYfwuFUE3b5nw3nt7gE/5atA2bfLFkVjktjxyy/q0ietfar3B8djcQVd7NvC2ZnJcJuXnXzC5VtHbfMdxA3qw1aWilKUApSlAKUpQClKUApSlAKUpQClKUApSlAKUpQClKUApSlAKUpQCtHi+At4m21i5swBgGGEGQw6QRvW9Wjxm3aNom7lyrrmZsmQ9Q41Q+Yowcn472fXB3jbW6CCJ3GaDrDL8w23zFVO6guZ1J1mV/pbr6HYiugdqcDcvgMj961oE5XAF4W991OW/b5hlkieetc6xZAYXF2+0PLy61BLkqksH2yc6hSNRoZGgOvz/SsOKvBQWbYfA5Zifea+uoJMEyRO+kyvLrFfbeHBAL6qp0H3iP2D5/GpJZIkvwvjTWLDPmZXuNCWySLaDKJuG3tdubBQwKrBY7CegfRt2YuIxxV9YZ9V7wZrpndmZvqTPLxHmYEHlWC4lct30ZDaUj/VuIXS0dy4A3YchB1PKJHeeyGJutai+Xzbg3iou3F0/mNaQAWQToLepAAkySKJE4on6UpXSwUpSgFKUoBSlKAUpSgFKUoBSlKAUpSgFKUoBSlKAUpSgFKUoBSlKAVgxquUItlA3LOpZfQgMD8/jWelAcD7Z28VhbgN3CnDguSlzCu7WJMkHuyJR5C6iJ5ARrWsRjCxc3JLl8xO0zM7AbnX31ruvbrgty9aC2GuCXVmRQGRghDQwLqVBI1yHUToSRXCOMnLeYNYNokkMnj0PPKH1y84PiGlQwRaPtpFVpGxGYSZ1nWmKvlTGnU+Q9P3vWtZxIWBPmvlP6a/KtXEMApLGYMydfQHTWpPwVryX7sb2QL5b+L71FMPYs2Z724J0eF1tp/WY33UQT1/gWG7tQqYVbCHUhnUuT1bJmDN1JcnzrhnY7tNjbkhOJ2bMvmYYhkQ3GMGS72izjYatIAAEQI7n2cOMyA4tsOxOxsBwI5auxzTvOnod66WRJilKUJClKUApSlAKUpQClKUApSlAKUpQClKUApSlAKUpQClKUApSlAKUpQClKUBWO0vFrllwES5futPdYe1oIGhuXX5LOgG3kd14D2lxj3cTdzW7Vp1JDpa+rnnXxG4wLciVMeHlXYvpQ406MmHs3GtM4BvXFygm0cwCAxmBnMZBEddTXIuLdnnJi2uUFhlXqv2fly8qyz1MIz2tly005xyiGw99HlfCLkaeImT5EGDXk2oYLcVsgIzvbIlBOp1iSBrEj1rbx3ZtldCwyTBgBjBidtSfOt7BcJm4wt3c0hSVYEzOYFY3UwBXfb1+SH4Szx9DqGF7K41rad3ilxVlwMpvmzeGXkT3i3BH+1mq+9nuCJhbYVQoMeIW1KWy3VbclUOuuWJ58o4t2F7U3cBfVbmZMK5i8rarbY7uAPqmQSQNCCSRMR36roSUuURlDaxStXHcQS0PEdTso1J/fWoi9xq431AFHnqf0qM7oQ4bCi2WGlVX/ABS+Ptz6qv5CtjDdpYMXVj+pZ+anWox1EGNrLFSsdi8rqGUhlOxFZKvOHkOJIkSNx0r1UTxriNvChsRdOW2EIc+ayyAeZlx5llHOudYL6Zf83v8ADhTkJshGds1zlbeVESDOeANDXMk4wlJZR1ulUX6MO2l7iIvi9bQG0Uh7YZVObNKwzMQy5euoYaDncOJY9LFtrlwwq/EnkAOZNM4WSLWHhnvG4xLSG5ddURdSzGAKpGJ+kZbhYYW2WC/6lwGJ5Qi+Ig+ZX0qlcf4/c4pf7tSRaWdBsv5E6bnn5V4wOEfvCgYpbQfWA3GoB1Hz5xWK7VYTUeGVObzx0JzH9tcR4s1/uugCLPw359ahbfbDElot3rzf1ksQPPKOVYsTw1rhVYIB0zgFs2sTBOgiP1r4UtWM65hKDKDE5vhodZ3mKpV0sdW2VNy+RN4LtvjrOt25buKPvKB8xlM686tPB/pLwl2FusLTHSZlfcx4fcR51yHHXb98lRJX7qjw6eXWvWA7M5IZ2k8xyj13mr1fs99/Q7Ccn0P0hbuBgCpBBEggyCOoIr1XGey/aX+AcLJOHY+NCZyGdWToeZHPXnrXY7N1XVWUgqwDKRsQRII8orTXYrFlF57pSlWHRSqfxf6ScDYcp3jXCrBWNpcwXqZkBoGpC5jpETpVsw95XVXRgysAysDIKkSCDzBFcTTOuLXUyUpSunBSlfCY3oD7SsSYlCYDKT0BBr5jLuS27SBlUtLbCBMmOVcyup3D6HEu02MN2/iHuNmCMVBhVMKxAMew1HmajheN5SXbVVkjMRAA6Rv1OpmtTilzO9y84yszs7BQYBzSREz9YmvN24rsBnYZQTqNdjA0XUbHnyrwZrdLce3BNLBnR3+tiCYjQ5RNvWQN9zprHStS0rO73Lb3BBEaESAI3JAjXpX3GY0KRaZFaPEzCQSOmokzWPGXwYAIQHfLmmOQJmd/mPOpQyvqckk/oaOKvXMrNeAcPB3jX0mYGmvmd67lwHtYg4bh7uYPcK92Brq6iDM6kDST5761w1rbAEJAUGfFlk7afvzqW7P8SJITMSoJZQRESdR8a2QscU2jHbX5OpYZmuEu5lm1J/fKpO0sVA8KxegmplMSKyqSb5M8kzPcQRUfjLde8bxBVG9RX+Kg76DT41JyXQrybPC+Kthrk6m2x8a/mPMfP8IX6Q/pLVrQtYC64fvPHcVSuZADIRjqDmy6gDTas3ELoI9a49j0KM8aqGIUgHkfx5e1bNNNtOJoqgm8sk+K9psZiyLV3EuyCIVjA02JAjOdJlpPOo1Ay5tM8azr+9K0L4Yr3mYDy59Z8qxLj2AygmD0rXhl6lFcPgvfYDtPdwVxbgZe5uMgvodiJy5vJlBJkbxB5RP9r+1/8biLiIf5FoqtvXRjqWuN5HLA/pHLMa5baHelUQ5T5nTQEk/KpfgTrmYNqrqD7jw/HWqrs7GY9Ulw0W/snYyW84P+ZvoOpk9Yy8urVPri1YHLABBgGMuhgsT0/Q1VcHiJtW0AgERpvO5AA5kxrW+E76Cr5bajKY5nTQDkB1Jryp17puUjJnEcIlMdi2ZhbtmTBUkfqf2K1z2dUAF29d/lXziXFLNm1lQDN9kTr0knpVUv9oLxBU3CZ00PlEVfCuTj/wCfC/crk1n83JasXxGxYHdgqI5e3l+9fOqbxTj5LfyyQoMggkH/AMGtS1hXdvu+ZBPyFfMRwoKPrzuZiKsrpqg+XlhzckYMbxl3Vl0gknbkeX967P8AQXx5r2EfDuZbDsMp/wD5vJA9mDexUVxj+EUTGpjmPb96V0r6DHAxV1QN7JY+odP/ALGtdbj0iiyGcnaaje0eBS/hb1q45to9tgzgxlWJJnppqOYkVs8QxyWUNy42VR+4HU+Vcc+kbt7cvWmtovd2Tvr4rnQHoJ3A+MbrLoxe19X2LHLaUM4lO71BIToNY6eVWb6KvpDbCXBhsU84VzCMf9BievK2Z1H2d9NapL2yoTNIZyZHqCY9tK8IArZY139R+tVVz2lrv3rEj9dg0qp/RjxYX8BaEy1kdy3XwjwnXeUy69Zq2Vqi8rKKzR4vxEWLeY6k6KOp/SqNjcY94zcYnoOQ9BUt22uHvEHJUkepJn8BVQu8XRNIYn0FfLeq23XXOqHur9fme5oaoQrU+7N/EYUgTWL/ANYXLVu5afxq1tlUNuCVIGvSYEVhbtAjpl1HrVN4/jPGPWq9HCyq3jKNk4RsrftDTueIEksCI9AN+tebmJJK5GInmRrEDYxtrz6VqXrxYxJ5iNdfWDP/AJr1fxYAy5pYRBiQPTTTea9TY3gyZSyZTiCrHMxbN4tNDpA1MaaAV4Vh4gV1LHeTzMadRETWJnP18zEDQjrJEwYrKluWJIBMREyN+c7+nOp4OwhKbxFZMDgBZzGT9adAeR577ehFZuEwt2VDZdtiY1jffnO1Zb9kAB2UOCZIJAjTU6CDyEV5t3RMk+dWLoWw9PnOTU+Evrn5Fs/9TLaEIudgNRsAfWPWtzh/awMyrcTJOkyfrfD2ql3byykkfHY8p8tiQK2MTHd6tLRE7zvPlzmq3XEr/CVS3Qh+ZxTzzjnwl/exbeP8XRULhpysFOUjQn73QRrUJiOJ5ogggAhYO53E6D235+VVZceTbsqRAQEDTQMYltNJMD51KhmNsaRpquk+o8vWpeyUDHp9LXNJ2Sw32/6Rl7jjXB/MaSswG2nY6DaoYIcoYvAJmAf3Fb2MwSszEDMx+zroYiZiNT++da2LwjAKrIAoHi8QBPnqf7Vvg4NccCcXDPHC79vsYeIMhIykmfrRz6+lYAizKK2k5gdf3pWzbw7CbltRl28RnX8K8EMjCHUygPh1iZ09dT8avSSWDM2284Ne9dzyRlWOXX+9bnDo7sayQSTrqPTyI0rUt24Zly5yRoR+NZsN4UktEH6vX1nlUJxyuCqalMnrWNMgEEDmJA3gb8pAA+Ffcbj7lwi2zQg2W3ECNtNKicNeDCTM/j0g9f0rKb9lxqSGjQnWT+WtZXDDzgy2JZ46ErawiGJuc4g7mtq7esWwDoYmBI39CZqrDAHfSPLWa+fw0gxIPmP3FccN3WRXhE1e7Qqfs78v71H/AONuZkAj9zWpbwZnxHTy1mt+zwliIW1cYn+lo+Qo1VAmotmklx7rbkzvrAj9K6z9DKrY/iL9w7KttQN2JOYgefhX4iqZ2e7G4i7cGdDZtgAszAgnyVTqT6wB57V1ThvDUsoEtrAHM7k9T1NZNV6lGlba+X+3z+xorpk+WYuO4u5iHzXNAPqINl/U+dVvH8ADeN9cuqjkD19asXHMPFojMQzslsEGCM7qpgjbQmo/in8z+VZEKPCSNgBpHnXhq6be9y5ZbOng5t/APexBYDwW9vMnT+/sK1OO4NrbI0bNrXXOHcGVANP71Ads8GrZEjVj+JAHzNejT6hmxLHHQoenklkxdgOL3cJfLoue2wAuJtI3BH9SyY9SOcjuPDOIJftrctmVPxB5gjkRXJOGYcIrcqn/AKMcSy38RYLZlYd6vlBCn3hlH/EVr0Osc57OxaqHGvczB2z4p3t9hMJalR5kfWPxkD086qCDO0zX3tJfdHKlTu2Y9DPTzM/Coi7iCokGDziqo1ylN2S7n0egjBxcV2SJbiGFVVmaqXESD9qIO5nT4Vs3sU9whdWPICST7CvlvhLPaa6XtqgEmWDMegCLJknQZstaoQ8Hb5wimpETj7jpce0dHRipG8EEjQ8/XpWbDXQADcjXfQa1MYzF4S6LWeyWxC2rdknvGCN3alBcbuwDMBRudIHI1HYfC2Xzy5t5IgwXQk7rr4ukHU+Va56dqPT7nix1MW+X9jAnjnxECSBA0iRp+JHtUoVa2RnBAYBlJ2YHUa7THKZE1G4vh1zu+8tCUEgshzDQ7HmD/uAmrLwjjIyJbOfMFCnKpcGBGoST8qx2LHQ3abUeylu68EBxLiShGUeIsK18Hg7zWwZCtBOUzp6nkTVxfh1ktJs2tdZCm2fcLl+Yr1iuDWykBriTzkN+IH41BaiCwi6WpVrb3uLxwl/PUrHBMCgM3NWO51IB8hPr+9K9cRQm4UtRERO3qdB1+MVLDgm4S/rAkPbIB6TBboY9692uz9zUq9osfNx+KUd0W8tmuEqdu1PH7kBdwLC3ljkdR+G411+VSmGNtEy+AkdCp09jO3XeamxwC7k8b2x5jMT8I/MVoYXs1bV9Fe8zGTJ7tNTvC+KB/uqMr4Y5fQ67FCacHlf3o/8ApAW574CzbZyY0UTHmeg3/WpzIFIa62Zx/p2zoPJ7g09ln1q44bs7KFZCqdSttQqn15sfM61Ace7I3TK2nXUGA0rqepAM1lj6jTOWM4+JknOeJKL4fbwUHjRu3Xd1yhC0AL4QNBtyHOoiyokFiJUxljcdZqX43wXF4RIuoQhI8SnMk7akbH1ivXZHBh7hVrLXVBVhcS2zd24IIBKgwp1BB00r3YXQ9nvg8r4M8a1NSMNnh925dXu7T2w5VcxUqAGIEkwBEnl86vVnsMlopmuhgZzHIAZHMakR6zVnw/EoXKdORB1H/mvtjQZssqfqzyH6V51mtlLpwVOySeEcy7Rdm2tXWi5KZZWRr1I6Tz86irXDczobmdLTGGuhCRHUToT6fPauq3cJaAPeoLg3UsJC+Qnnv8ax43D/AMRZdD4bZBWYHPSQP3tVi1rcVlc+SttPqiU4Lwzh+HtqLaoYH1mGdj7kaeggVsXuMYddln0UVzK7cXD3e6LK8wV5EySB6mRUkcRk+vbdP9ykfiK8W3ST3ZlJvJ6NEoOJeF45aOyt8B+tZV4qh2U/Kq7wHDNiPFbHg2zsCB7fe9tKtuG4Iq6t4j8B8BWGxKL29y97DCvEwdAhJ8qzLeutsgH+4/kK3CiIOQHsKge0PH7du04tuDcIyqAZgnSfYSfaowhKbwiGUQfF+Lm4x2ZLTho27wrPrAn12qxcE4javWVuWwANivNWG6/vkQaoinKhAEVC4PiL2ndFcolzUweY/Dn8q9iWhjKvEeqK5vB1LinG0tjUy3JRvVX4WrYrEFzqtsyTyzR4VHoDPw61HcM4PevnQNbtn61xx4iP6VPPzPzq5YaxbtWxasiFG7fjrzJ5msVijUnGLzJ/ocUHLqY8TCo3nUl9GNnNib1z7tsL/wBTA/8AZVe4riuQroH0c8MNrC52HivHP/w2X4iW/wCVeh6VU9+fBDUNRhgje3PZqWN9FzKdXAE5TzaOh59Pwow4HbKG/cztaUkEIDyA1OUFo15DluK7tVZ7T4ZLKC5bQLL+PJC7g+LzMges16d9G3M4/VHdPrJqPs0cQ4l2rAV7ODsqihiGKQC6QR4iROvmSYFV63eaBABKeICWJ00joN/aa6xxXsvhcZLoe6ukasmh0M6r68/nVbwv0eYg3Rae8gw48TtbJzn+nKRoSZg6gZfar6tZp64N9DLdVbKXPJULeCuYgkd25unYpmYwNAMqAyATBPzraxvAsUihrlh1VdWlHExruoIjzJHKu48EwFrDp3dpco3JmSx6sx1Y+ZqYNgRNea/XZzm/Zw4Xl8/3/IenUViTPz92VxzG6FRl8YzOADoBofKdB8R5x0bB4C2FhfBJk5dNepitvjHZq0bjX7SKl4iCQIDjfWNJ8/jVH47xW5PdgEKPrefkf0rNbqY62acOPJq02istmq0+PJMcRwVpJKOXO5yLm2JEltFnUDefCOlardoe7GR7YYdS2vwy/nWseKXLlnuIVQSDoY21/EVkwnBrcFr1ySBoKthpYy97n+/A9en0umpt2Rz9f4RA8U4xftXC1t81ltgyqch5qSADvsT1r1he2V3QNbtn0zL+ZrDiXU3CPsEwa6H2cwdoWU7pFSVEwNSecsdT71HWX10QWYZf+DlmldUsxfBU8N2ve8z2haVTbjxFi0yOkCPjU52bvkhy7SZjyGnICrVe4VK6gH1qq8TsDDA3LY8J1ZenmP0rzbb1avZqO1vHfJKjEnjOepYLPE8ta+PxobWqVjOJ5gSl1gx+zIKnSNiJX/iRrrrUdjOLXEtLkmSD4jJG5EDrtXIenyljnuLJQqbk12+Z1DEOlxBIBDKMwOsyNZqt8OxVnBs1lCFDOXVQN5AB9YIj0gVg4HxZmwyNcEMV2HTUA+4g+9a+N4BNxMQ7gkEHLGiiRuZ1/tU9LVKFsot4Xw8ox6vZ7BPz0Jni3CzdZWuEKJ1y7xzkg6Hz5V5xrlcoVvBouY7jTy3+VSt9Lap4umpJ+dR9zhqNa8bkyNSNN/lp18prbuTxuPFeexgTHl/5K+Ixudo+96VE9oQ6ZTJOWVU22ZcpOuoG4gee1SeC4SbClhdLPAkEAAxPLlvvJrHw3F3rv83uGW3EgmJbzyzMVNe9x0Ip45NLhKCy4vvbS7caFFz7VvfSDtufEOsHlW1xTjF5MrMoZCdVVipI9dai7vaG21xlDBiwnMNRvoPhNRmOxLg8ytddUZyzKJ9L6Xp67Kcy5eTonDe22DNvc22A/wAtlM+gjQ/GoPivbq4xK2lFsdW1b4bD51VLeFt3ELfD1/Soy+rIcsyP3t0rkfT6k8r9S2/05LLgy3YfD4rFjMCzr95mhZ8v7CtHGYJrd3IWViInKDCk8pO5iPjWLgPaS5bQ2i5JH+XInw6RqTyM1nw+8nUkySeZqtQnXNp4x2weWunTlG73RCE6RG5qp4m4bd1bi7owYeZBmr2by92MwnT01qocUCljFaq5c4KpZLNxPtQPqWfFpJY/VE6wANz66etL/Bcayh8zeITAeI9pAFQHZbAC5irYJ8EFiOpWPD7kj2mux4UrFeXqJx00411pN98lUaJ27pWt4zxjg5Wgv4a8jY227YcMO8ZYYhJ1MqSY6zr01r9DYe4rIrIQUIBUrsVIkERyiqDxawrKakfo4xaLaOFAytaJYCTBRmJkA7AExA01HWvS9L1qsbrkkpfDucu0zhHcm2vj2LjWjxrh/f2WtzlJiDEwQQdvaPet6le20msMyptPKOXcT4FiLOr2yyj7duWA89NR6kVmwOJuCyGHjBzHMWAIgwBt4tm510uq12gw2W4GjwsJ9xv+teJ6jo3GrdXzz0N9Goc3tkVvsniLly2zXBAzsEncqOfxke1WQYuBAqLLGNK+m5XzsrJxk3FYNEq93U88TxUKWrleJbvWnr+VX3tBf/lsPKuc8Hu+IqeR095P5N8DW/0yDeZdz0tG1W8eTxeJmtVszGJNSmLWDXiyo1Neyo7T0XbwR72at3ZfiBVAvQ1WHuy3kal+DJlYA6TqJ56xp1rLrYbqyqTT94uv+KMRUdjgHGQ/a8Px0/OvoOlTXZLgLX7guuItJqs/bblHkp1nqAOseVp6JXXKKM05V0Qc3x/JH4XB4dfDZtIlsSFESSvV2PiZjAmSenKs+NwVk28mVSp0KwI+Far4J7LFH+shg+fQjyI19683Lhqi/wBo7W5vnJFVx42Pg98E7CnET/NCWFOWFkvEAxqIGhENr6VXeK8OxCd6j3QERmQRDGASBrz0669a612JwpTD5m/1GLD/AGwAPjBPuK+YjsbhnuG44dgSWKFvDJMnYTE8pivpadNJ0QaXL65PB1lrlbKOeF0OQYRSQgcMLeQFM8gMBpoDuNDqOh6VmtWruJLWVuFbYHigaBToAOeuuk8jV57fYRBetRbAC2gAY0gEwoGwy/8AcKg8JadbL3yhFoMFDR9YkEGB90EAT1aOsU2x22NJZwY2QWNwF8G3YW+WU+FmKjNEaAEeh862eOPfwthWCm7EIMmm+gLL0mNp9BykOHYm5cs41raDwJadSwkrFyWOm0pn/wCmtC3jbl8kC34UANxgZCyYXlpmO3oaOMsJ44f3OcZK/wAF4Faa3/MBW5uxMhs2505DyrVxFnKxtlpESpIiRJH4gj2q5YPs/exWIt9zlCK6m/mMDuswzDaSSAQIjfcb1fu1fYmzirCW7YW09mTZYDQTqVYDdWOp5zrrqDshXO1b8m/Qar8PZy+H1Pz/AImwV2NajsedWztDwK9YnvrbW40kjwn0bY+xqFwHB72JbLYtPcMx4BIHq31VHmSK4s9D6l2Jw3J8eex7wGEX+EF/Kc/8V3WaTBU2s+WNpBBM+dbtq5HOurf/AI+H+ErgxlF8Hvs/I3+esfVyk25icsVyzFYF7ZKXFKuujKRBB/ToRoaainlNnzftVOUnHyeMZjDFQeJv61v4gjaR8a0L9qSI1JIAAEkk7AAbk9KhXWonJpsk+yy3jdNy0hZLIz3iI8KHSTJ1EjlOxPI11LAYrMs1JfRZ2SODwzNeX+diILqdciAHKh6nxMT5sRymseN7OPhiTbBazMiJJQfdPOB16b+eT1PQOcVZFdOoo1Cy4P6Gjib8Co3AYw2sSl1ZkZgQOYKkR+B9qzYu6PvD4iprsbwFmuC/cWEAOQHdiREx92CfWRXn+n0Sdy2mi+SVbyXylKV9geIKw4vDLcUq23luD1FZqVxpNYZ1Np5RVcVwm7b2XvF6rv7r+k1H3LL8rV3/ANt/0q9UrybfR6pyym0a46yS6opWH7JPe1vk20+6pGY++oUfE+lTKdksIuHbDJaC22OYkSWz8nzNJLjqZ0020qcpW7T6SqiO2C/2VT1Fk3nPQ4T2v4Hdwj5bolCfBdA8LeR+639J9pqtm8AK/S96yrqVdQykQVYAgjoQd64Zxfh9ocSe2LVsIAfAEULv92Irk6V2PW03qbksTXKK1w3DNevJbtjM7tAA5n9ANSegNfoThnZ+1bw1vD3ES4EGuZQwLHViJHUmPaovsDw2zbtF0tW0cmCyooJHSQJirXU66VHlmPXa53NJcJEZa7P4ZTIsW/dQfkakgK+0q2MIx6LBglOUveeTTx/DLV7/ADEBjY6gj3GseVadjsxhlM93mP8AUxYfAmD71MUqEqKpS3Sim/kiUbrIrCk0vmBSlKtKzHesK4h1Vh0YA/jXy9h1dSjKGQiCpAII6RWWlMA1cBw61ZUpatqikyQo3PU9fevNnhdlEa2lq2iNJZVRVBJ5kKBr51uUrmEDT4bwu1YBFpcuYyTJJPTUkmB0863KUokksICvgFfaV0CtPH8LsXo76zauxt3iK0emYGtylBnBqLwyyFyCzbC/dCLHwiKw4HgOFstns4azbc/aS0in4gTUjSmDuWKUpQ4ecg3gfCvV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data:image/jpeg;base64,/9j/4AAQSkZJRgABAQAAAQABAAD/2wCEAAkGBxQTEhUUExQWFhUWGBsXGBgXFxgaHhgZHxsaGxwcHxwYHCgiHBslHRgYIjEhKCkrLi4uFx8zODMsQygtLisBCgoKDg0OGxAQGzQkICUsLzU0MC8sLCw0LDQ0LC0sLDQsLywsLyw0LDQsLCwsLCwsLCwsLDQsLCwsLCwsLCwsLP/AABEIALoBDwMBIgACEQEDEQH/xAAcAAEAAgMBAQEAAAAAAAAAAAAABQYDBAcCAQj/xABCEAACAQIEAwYCCAQFAwQDAAABAhEAAwQSITEFQVEGEyJhcYGRoQcyQlKxwdHwFCNi4RUzQ3KCksLxFpOy0hdTY//EABoBAQADAQEBAAAAAAAAAAAAAAACAwQBBQb/xAAvEQACAgEDAwEGBgMBAAAAAAAAAQIDEQQSITFBUQUTMmFxgdEUIqGxwfCR4fEj/9oADAMBAAIRAxEAPwDuNKUoBSla9rFAu1siGGoH3l+8Oo5HofUEgbFKUoCA7b8RaxhS6mGzoB7MHI91UipyzcDKGGoYAj0Ooql/Sfd/l20652PqFgf/ACNTHYjEM+FXMZKnKPJQBlHsIqtS/O0Rz+bBP0pSrCQpWmeIp3vcr4rgEsF1yDkWOwnkNz0gEjcoBSlKAUpSgFKUoBSlKAUpSgFKUoBSlKAUpSgFKUoBSlKAUpSgFKVpY3AZ5KO9t+TKZHuh8Le4nzFAbtaPFsCbqgqct1Dmtv8AdboeqkaEcwaibnHL+GMYu1Nv/wDfZBK/8kOq/uJqawHEbV4ZrVxHH9LAx6gbHyNRynwcynwUXA9qja4hdF2Vt3iudG/0rqoqEj+klDPWAfXoVu4GAKkEHYgyD7iudfSdgQt23dAgupBI5shEe8GPaorgvaBsGVuCWst/mW+h2leh5eegPIiG/a8Mr3bXySfbXHrevZVJhAUIPVWYN+XtFWXsKQLDKOTT7ZQP+2ue4zFo2IuMrBka47KRzVjmX8hHWrFwftImGt3SRLQuRereKfYAgmq4yxLLIqXOWdBuXAN+ZgDqagO1fHHtZbOHXPiLuigfZnnr7noACT54bPaFRh1xd6PqAIi6Z7hAL5QSecLrtlbrVA4PxTE4nEXTag4m+cguaxatgeIj7o2GbUwoAidbZS8FjkdD4Hct2bn8JYBu3F8eJuk6Kx+83O4x2XkASdtbJUX2d4HbwlkW01JOZ3O9xzux/ADkABUpU10JIUpSunRSlKAUpSgFKUoBSlKAUpSgFKUoBSlKAUpSgFKUoBSlKAUpSgPjCRB1Brm3bDso1i5/FYWVAMnIINvzhd7fXms9NulVXO1vaJsCbVxrefDuSlwr9dG3UgbMCA0jTbfkYySa5IySa5KjiePHHYO5buALi8MO+gbXbY0Zl9AZI6gddK1gcQLispjKw1j4fkPhU12kwVp1GN4ddUoG1yaGyx0+qRIVpylGEeKNjA55hbz27gUgrPwPmOv6iq2slUs9yew9s2lk7gmPWY/frWW/i+8VNILzpvzH5TUc+KOUS0yTGsfdG+vT5V8W6YEasBAGmgidZ/Z1qEocEGlg3e0HFWusFmAqi2igmEUAyY67knmSNth1bsH2eXB4bPcAW64zOTp3a7hPKBqfOegqjfRvwZbmJN26QUw47wltFDH6u+kDKzT/AEjrVk4j2tshxexRZbYYfwuFUE3b5nw3nt7gE/5atA2bfLFkVjktjxyy/q0ietfar3B8djcQVd7NvC2ZnJcJuXnXzC5VtHbfMdxA3qw1aWilKUApSlAKUpQClKUApSlAKUpQClKUApSlAKUpQClKUApSlAKUpQCtHi+At4m21i5swBgGGEGQw6QRvW9Wjxm3aNom7lyrrmZsmQ9Q41Q+Yowcn472fXB3jbW6CCJ3GaDrDL8w23zFVO6guZ1J1mV/pbr6HYiugdqcDcvgMj961oE5XAF4W991OW/b5hlkieetc6xZAYXF2+0PLy61BLkqksH2yc6hSNRoZGgOvz/SsOKvBQWbYfA5Zifea+uoJMEyRO+kyvLrFfbeHBAL6qp0H3iP2D5/GpJZIkvwvjTWLDPmZXuNCWySLaDKJuG3tdubBQwKrBY7CegfRt2YuIxxV9YZ9V7wZrpndmZvqTPLxHmYEHlWC4lct30ZDaUj/VuIXS0dy4A3YchB1PKJHeeyGJutai+Xzbg3iou3F0/mNaQAWQToLepAAkySKJE4on6UpXSwUpSgFKUoBSlKAUpSgFKUoBSlKAUpSgFKUoBSlKAUpSgFKUoBSlKAVgxquUItlA3LOpZfQgMD8/jWelAcD7Z28VhbgN3CnDguSlzCu7WJMkHuyJR5C6iJ5ARrWsRjCxc3JLl8xO0zM7AbnX31ruvbrgty9aC2GuCXVmRQGRghDQwLqVBI1yHUToSRXCOMnLeYNYNokkMnj0PPKH1y84PiGlQwRaPtpFVpGxGYSZ1nWmKvlTGnU+Q9P3vWtZxIWBPmvlP6a/KtXEMApLGYMydfQHTWpPwVryX7sb2QL5b+L71FMPYs2Z724J0eF1tp/WY33UQT1/gWG7tQqYVbCHUhnUuT1bJmDN1JcnzrhnY7tNjbkhOJ2bMvmYYhkQ3GMGS72izjYatIAAEQI7n2cOMyA4tsOxOxsBwI5auxzTvOnod66WRJilKUJClKUApSlAKUpQClKUApSlAKUpQClKUApSlAKUpQClKUApSlAKUpQClKUBWO0vFrllwES5futPdYe1oIGhuXX5LOgG3kd14D2lxj3cTdzW7Vp1JDpa+rnnXxG4wLciVMeHlXYvpQ406MmHs3GtM4BvXFygm0cwCAxmBnMZBEddTXIuLdnnJi2uUFhlXqv2fly8qyz1MIz2tly005xyiGw99HlfCLkaeImT5EGDXk2oYLcVsgIzvbIlBOp1iSBrEj1rbx3ZtldCwyTBgBjBidtSfOt7BcJm4wt3c0hSVYEzOYFY3UwBXfb1+SH4Szx9DqGF7K41rad3ilxVlwMpvmzeGXkT3i3BH+1mq+9nuCJhbYVQoMeIW1KWy3VbclUOuuWJ58o4t2F7U3cBfVbmZMK5i8rarbY7uAPqmQSQNCCSRMR36roSUuURlDaxStXHcQS0PEdTso1J/fWoi9xq431AFHnqf0qM7oQ4bCi2WGlVX/ABS+Ptz6qv5CtjDdpYMXVj+pZ+anWox1EGNrLFSsdi8rqGUhlOxFZKvOHkOJIkSNx0r1UTxriNvChsRdOW2EIc+ayyAeZlx5llHOudYL6Zf83v8ADhTkJshGds1zlbeVESDOeANDXMk4wlJZR1ulUX6MO2l7iIvi9bQG0Uh7YZVObNKwzMQy5euoYaDncOJY9LFtrlwwq/EnkAOZNM4WSLWHhnvG4xLSG5ddURdSzGAKpGJ+kZbhYYW2WC/6lwGJ5Qi+Ig+ZX0qlcf4/c4pf7tSRaWdBsv5E6bnn5V4wOEfvCgYpbQfWA3GoB1Hz5xWK7VYTUeGVObzx0JzH9tcR4s1/uugCLPw359ahbfbDElot3rzf1ksQPPKOVYsTw1rhVYIB0zgFs2sTBOgiP1r4UtWM65hKDKDE5vhodZ3mKpV0sdW2VNy+RN4LtvjrOt25buKPvKB8xlM686tPB/pLwl2FusLTHSZlfcx4fcR51yHHXb98lRJX7qjw6eXWvWA7M5IZ2k8xyj13mr1fs99/Q7Ccn0P0hbuBgCpBBEggyCOoIr1XGey/aX+AcLJOHY+NCZyGdWToeZHPXnrXY7N1XVWUgqwDKRsQRII8orTXYrFlF57pSlWHRSqfxf6ScDYcp3jXCrBWNpcwXqZkBoGpC5jpETpVsw95XVXRgysAysDIKkSCDzBFcTTOuLXUyUpSunBSlfCY3oD7SsSYlCYDKT0BBr5jLuS27SBlUtLbCBMmOVcyup3D6HEu02MN2/iHuNmCMVBhVMKxAMew1HmajheN5SXbVVkjMRAA6Rv1OpmtTilzO9y84yszs7BQYBzSREz9YmvN24rsBnYZQTqNdjA0XUbHnyrwZrdLce3BNLBnR3+tiCYjQ5RNvWQN9zprHStS0rO73Lb3BBEaESAI3JAjXpX3GY0KRaZFaPEzCQSOmokzWPGXwYAIQHfLmmOQJmd/mPOpQyvqckk/oaOKvXMrNeAcPB3jX0mYGmvmd67lwHtYg4bh7uYPcK92Brq6iDM6kDST5761w1rbAEJAUGfFlk7afvzqW7P8SJITMSoJZQRESdR8a2QscU2jHbX5OpYZmuEu5lm1J/fKpO0sVA8KxegmplMSKyqSb5M8kzPcQRUfjLde8bxBVG9RX+Kg76DT41JyXQrybPC+Kthrk6m2x8a/mPMfP8IX6Q/pLVrQtYC64fvPHcVSuZADIRjqDmy6gDTas3ELoI9a49j0KM8aqGIUgHkfx5e1bNNNtOJoqgm8sk+K9psZiyLV3EuyCIVjA02JAjOdJlpPOo1Ay5tM8azr+9K0L4Yr3mYDy59Z8qxLj2AygmD0rXhl6lFcPgvfYDtPdwVxbgZe5uMgvodiJy5vJlBJkbxB5RP9r+1/8biLiIf5FoqtvXRjqWuN5HLA/pHLMa5baHelUQ5T5nTQEk/KpfgTrmYNqrqD7jw/HWqrs7GY9Ulw0W/snYyW84P+ZvoOpk9Yy8urVPri1YHLABBgGMuhgsT0/Q1VcHiJtW0AgERpvO5AA5kxrW+E76Cr5bajKY5nTQDkB1Jryp17puUjJnEcIlMdi2ZhbtmTBUkfqf2K1z2dUAF29d/lXziXFLNm1lQDN9kTr0knpVUv9oLxBU3CZ00PlEVfCuTj/wCfC/crk1n83JasXxGxYHdgqI5e3l+9fOqbxTj5LfyyQoMggkH/AMGtS1hXdvu+ZBPyFfMRwoKPrzuZiKsrpqg+XlhzckYMbxl3Vl0gknbkeX967P8AQXx5r2EfDuZbDsMp/wD5vJA9mDexUVxj+EUTGpjmPb96V0r6DHAxV1QN7JY+odP/ALGtdbj0iiyGcnaaje0eBS/hb1q45to9tgzgxlWJJnppqOYkVs8QxyWUNy42VR+4HU+Vcc+kbt7cvWmtovd2Tvr4rnQHoJ3A+MbrLoxe19X2LHLaUM4lO71BIToNY6eVWb6KvpDbCXBhsU84VzCMf9BievK2Z1H2d9NapL2yoTNIZyZHqCY9tK8IArZY139R+tVVz2lrv3rEj9dg0qp/RjxYX8BaEy1kdy3XwjwnXeUy69Zq2Vqi8rKKzR4vxEWLeY6k6KOp/SqNjcY94zcYnoOQ9BUt22uHvEHJUkepJn8BVQu8XRNIYn0FfLeq23XXOqHur9fme5oaoQrU+7N/EYUgTWL/ANYXLVu5afxq1tlUNuCVIGvSYEVhbtAjpl1HrVN4/jPGPWq9HCyq3jKNk4RsrftDTueIEksCI9AN+tebmJJK5GInmRrEDYxtrz6VqXrxYxJ5iNdfWDP/AJr1fxYAy5pYRBiQPTTTea9TY3gyZSyZTiCrHMxbN4tNDpA1MaaAV4Vh4gV1LHeTzMadRETWJnP18zEDQjrJEwYrKluWJIBMREyN+c7+nOp4OwhKbxFZMDgBZzGT9adAeR577ehFZuEwt2VDZdtiY1jffnO1Zb9kAB2UOCZIJAjTU6CDyEV5t3RMk+dWLoWw9PnOTU+Evrn5Fs/9TLaEIudgNRsAfWPWtzh/awMyrcTJOkyfrfD2ql3byykkfHY8p8tiQK2MTHd6tLRE7zvPlzmq3XEr/CVS3Qh+ZxTzzjnwl/exbeP8XRULhpysFOUjQn73QRrUJiOJ5ogggAhYO53E6D235+VVZceTbsqRAQEDTQMYltNJMD51KhmNsaRpquk+o8vWpeyUDHp9LXNJ2Sw32/6Rl7jjXB/MaSswG2nY6DaoYIcoYvAJmAf3Fb2MwSszEDMx+zroYiZiNT++da2LwjAKrIAoHi8QBPnqf7Vvg4NccCcXDPHC79vsYeIMhIykmfrRz6+lYAizKK2k5gdf3pWzbw7CbltRl28RnX8K8EMjCHUygPh1iZ09dT8avSSWDM2284Ne9dzyRlWOXX+9bnDo7sayQSTrqPTyI0rUt24Zly5yRoR+NZsN4UktEH6vX1nlUJxyuCqalMnrWNMgEEDmJA3gb8pAA+Ffcbj7lwi2zQg2W3ECNtNKicNeDCTM/j0g9f0rKb9lxqSGjQnWT+WtZXDDzgy2JZ46ErawiGJuc4g7mtq7esWwDoYmBI39CZqrDAHfSPLWa+fw0gxIPmP3FccN3WRXhE1e7Qqfs78v71H/AONuZkAj9zWpbwZnxHTy1mt+zwliIW1cYn+lo+Qo1VAmotmklx7rbkzvrAj9K6z9DKrY/iL9w7KttQN2JOYgefhX4iqZ2e7G4i7cGdDZtgAszAgnyVTqT6wB57V1ThvDUsoEtrAHM7k9T1NZNV6lGlba+X+3z+xorpk+WYuO4u5iHzXNAPqINl/U+dVvH8ADeN9cuqjkD19asXHMPFojMQzslsEGCM7qpgjbQmo/in8z+VZEKPCSNgBpHnXhq6be9y5ZbOng5t/APexBYDwW9vMnT+/sK1OO4NrbI0bNrXXOHcGVANP71Ads8GrZEjVj+JAHzNejT6hmxLHHQoenklkxdgOL3cJfLoue2wAuJtI3BH9SyY9SOcjuPDOIJftrctmVPxB5gjkRXJOGYcIrcqn/AKMcSy38RYLZlYd6vlBCn3hlH/EVr0Osc57OxaqHGvczB2z4p3t9hMJalR5kfWPxkD086qCDO0zX3tJfdHKlTu2Y9DPTzM/Coi7iCokGDziqo1ylN2S7n0egjBxcV2SJbiGFVVmaqXESD9qIO5nT4Vs3sU9whdWPICST7CvlvhLPaa6XtqgEmWDMegCLJknQZstaoQ8Hb5wimpETj7jpce0dHRipG8EEjQ8/XpWbDXQADcjXfQa1MYzF4S6LWeyWxC2rdknvGCN3alBcbuwDMBRudIHI1HYfC2Xzy5t5IgwXQk7rr4ukHU+Va56dqPT7nix1MW+X9jAnjnxECSBA0iRp+JHtUoVa2RnBAYBlJ2YHUa7THKZE1G4vh1zu+8tCUEgshzDQ7HmD/uAmrLwjjIyJbOfMFCnKpcGBGoST8qx2LHQ3abUeylu68EBxLiShGUeIsK18Hg7zWwZCtBOUzp6nkTVxfh1ktJs2tdZCm2fcLl+Yr1iuDWykBriTzkN+IH41BaiCwi6WpVrb3uLxwl/PUrHBMCgM3NWO51IB8hPr+9K9cRQm4UtRERO3qdB1+MVLDgm4S/rAkPbIB6TBboY9692uz9zUq9osfNx+KUd0W8tmuEqdu1PH7kBdwLC3ljkdR+G411+VSmGNtEy+AkdCp09jO3XeamxwC7k8b2x5jMT8I/MVoYXs1bV9Fe8zGTJ7tNTvC+KB/uqMr4Y5fQ67FCacHlf3o/8ApAW574CzbZyY0UTHmeg3/WpzIFIa62Zx/p2zoPJ7g09ln1q44bs7KFZCqdSttQqn15sfM61Ace7I3TK2nXUGA0rqepAM1lj6jTOWM4+JknOeJKL4fbwUHjRu3Xd1yhC0AL4QNBtyHOoiyokFiJUxljcdZqX43wXF4RIuoQhI8SnMk7akbH1ivXZHBh7hVrLXVBVhcS2zd24IIBKgwp1BB00r3YXQ9nvg8r4M8a1NSMNnh925dXu7T2w5VcxUqAGIEkwBEnl86vVnsMlopmuhgZzHIAZHMakR6zVnw/EoXKdORB1H/mvtjQZssqfqzyH6V51mtlLpwVOySeEcy7Rdm2tXWi5KZZWRr1I6Tz86irXDczobmdLTGGuhCRHUToT6fPauq3cJaAPeoLg3UsJC+Qnnv8ax43D/AMRZdD4bZBWYHPSQP3tVi1rcVlc+SttPqiU4Lwzh+HtqLaoYH1mGdj7kaeggVsXuMYddln0UVzK7cXD3e6LK8wV5EySB6mRUkcRk+vbdP9ykfiK8W3ST3ZlJvJ6NEoOJeF45aOyt8B+tZV4qh2U/Kq7wHDNiPFbHg2zsCB7fe9tKtuG4Iq6t4j8B8BWGxKL29y97DCvEwdAhJ8qzLeutsgH+4/kK3CiIOQHsKge0PH7du04tuDcIyqAZgnSfYSfaowhKbwiGUQfF+Lm4x2ZLTho27wrPrAn12qxcE4javWVuWwANivNWG6/vkQaoinKhAEVC4PiL2ndFcolzUweY/Dn8q9iWhjKvEeqK5vB1LinG0tjUy3JRvVX4WrYrEFzqtsyTyzR4VHoDPw61HcM4PevnQNbtn61xx4iP6VPPzPzq5YaxbtWxasiFG7fjrzJ5msVijUnGLzJ/ocUHLqY8TCo3nUl9GNnNib1z7tsL/wBTA/8AZVe4riuQroH0c8MNrC52HivHP/w2X4iW/wCVeh6VU9+fBDUNRhgje3PZqWN9FzKdXAE5TzaOh59Pwow4HbKG/cztaUkEIDyA1OUFo15DluK7tVZ7T4ZLKC5bQLL+PJC7g+LzMges16d9G3M4/VHdPrJqPs0cQ4l2rAV7ODsqihiGKQC6QR4iROvmSYFV63eaBABKeICWJ00joN/aa6xxXsvhcZLoe6ukasmh0M6r68/nVbwv0eYg3Rae8gw48TtbJzn+nKRoSZg6gZfar6tZp64N9DLdVbKXPJULeCuYgkd25unYpmYwNAMqAyATBPzraxvAsUihrlh1VdWlHExruoIjzJHKu48EwFrDp3dpco3JmSx6sx1Y+ZqYNgRNea/XZzm/Zw4Xl8/3/IenUViTPz92VxzG6FRl8YzOADoBofKdB8R5x0bB4C2FhfBJk5dNepitvjHZq0bjX7SKl4iCQIDjfWNJ8/jVH47xW5PdgEKPrefkf0rNbqY62acOPJq02istmq0+PJMcRwVpJKOXO5yLm2JEltFnUDefCOlardoe7GR7YYdS2vwy/nWseKXLlnuIVQSDoY21/EVkwnBrcFr1ySBoKthpYy97n+/A9en0umpt2Rz9f4RA8U4xftXC1t81ltgyqch5qSADvsT1r1he2V3QNbtn0zL+ZrDiXU3CPsEwa6H2cwdoWU7pFSVEwNSecsdT71HWX10QWYZf+DlmldUsxfBU8N2ve8z2haVTbjxFi0yOkCPjU52bvkhy7SZjyGnICrVe4VK6gH1qq8TsDDA3LY8J1ZenmP0rzbb1avZqO1vHfJKjEnjOepYLPE8ta+PxobWqVjOJ5gSl1gx+zIKnSNiJX/iRrrrUdjOLXEtLkmSD4jJG5EDrtXIenyljnuLJQqbk12+Z1DEOlxBIBDKMwOsyNZqt8OxVnBs1lCFDOXVQN5AB9YIj0gVg4HxZmwyNcEMV2HTUA+4g+9a+N4BNxMQ7gkEHLGiiRuZ1/tU9LVKFsot4Xw8ox6vZ7BPz0Jni3CzdZWuEKJ1y7xzkg6Hz5V5xrlcoVvBouY7jTy3+VSt9Lap4umpJ+dR9zhqNa8bkyNSNN/lp18prbuTxuPFeexgTHl/5K+Ixudo+96VE9oQ6ZTJOWVU22ZcpOuoG4gee1SeC4SbClhdLPAkEAAxPLlvvJrHw3F3rv83uGW3EgmJbzyzMVNe9x0Ip45NLhKCy4vvbS7caFFz7VvfSDtufEOsHlW1xTjF5MrMoZCdVVipI9dai7vaG21xlDBiwnMNRvoPhNRmOxLg8ytddUZyzKJ9L6Xp67Kcy5eTonDe22DNvc22A/wAtlM+gjQ/GoPivbq4xK2lFsdW1b4bD51VLeFt3ELfD1/Soy+rIcsyP3t0rkfT6k8r9S2/05LLgy3YfD4rFjMCzr95mhZ8v7CtHGYJrd3IWViInKDCk8pO5iPjWLgPaS5bQ2i5JH+XInw6RqTyM1nw+8nUkySeZqtQnXNp4x2weWunTlG73RCE6RG5qp4m4bd1bi7owYeZBmr2by92MwnT01qocUCljFaq5c4KpZLNxPtQPqWfFpJY/VE6wANz66etL/Bcayh8zeITAeI9pAFQHZbAC5irYJ8EFiOpWPD7kj2mux4UrFeXqJx00411pN98lUaJ27pWt4zxjg5Wgv4a8jY227YcMO8ZYYhJ1MqSY6zr01r9DYe4rIrIQUIBUrsVIkERyiqDxawrKakfo4xaLaOFAytaJYCTBRmJkA7AExA01HWvS9L1qsbrkkpfDucu0zhHcm2vj2LjWjxrh/f2WtzlJiDEwQQdvaPet6le20msMyptPKOXcT4FiLOr2yyj7duWA89NR6kVmwOJuCyGHjBzHMWAIgwBt4tm510uq12gw2W4GjwsJ9xv+teJ6jo3GrdXzz0N9Goc3tkVvsniLly2zXBAzsEncqOfxke1WQYuBAqLLGNK+m5XzsrJxk3FYNEq93U88TxUKWrleJbvWnr+VX3tBf/lsPKuc8Hu+IqeR095P5N8DW/0yDeZdz0tG1W8eTxeJmtVszGJNSmLWDXiyo1Neyo7T0XbwR72at3ZfiBVAvQ1WHuy3kal+DJlYA6TqJ56xp1rLrYbqyqTT94uv+KMRUdjgHGQ/a8Px0/OvoOlTXZLgLX7guuItJqs/bblHkp1nqAOseVp6JXXKKM05V0Qc3x/JH4XB4dfDZtIlsSFESSvV2PiZjAmSenKs+NwVk28mVSp0KwI+Far4J7LFH+shg+fQjyI19683Lhqi/wBo7W5vnJFVx42Pg98E7CnET/NCWFOWFkvEAxqIGhENr6VXeK8OxCd6j3QERmQRDGASBrz0669a612JwpTD5m/1GLD/AGwAPjBPuK+YjsbhnuG44dgSWKFvDJMnYTE8pivpadNJ0QaXL65PB1lrlbKOeF0OQYRSQgcMLeQFM8gMBpoDuNDqOh6VmtWruJLWVuFbYHigaBToAOeuuk8jV57fYRBetRbAC2gAY0gEwoGwy/8AcKg8JadbL3yhFoMFDR9YkEGB90EAT1aOsU2x22NJZwY2QWNwF8G3YW+WU+FmKjNEaAEeh862eOPfwthWCm7EIMmm+gLL0mNp9BykOHYm5cs41raDwJadSwkrFyWOm0pn/wCmtC3jbl8kC34UANxgZCyYXlpmO3oaOMsJ44f3OcZK/wAF4Faa3/MBW5uxMhs2505DyrVxFnKxtlpESpIiRJH4gj2q5YPs/exWIt9zlCK6m/mMDuswzDaSSAQIjfcb1fu1fYmzirCW7YW09mTZYDQTqVYDdWOp5zrrqDshXO1b8m/Qar8PZy+H1Pz/AImwV2NajsedWztDwK9YnvrbW40kjwn0bY+xqFwHB72JbLYtPcMx4BIHq31VHmSK4s9D6l2Jw3J8eex7wGEX+EF/Kc/8V3WaTBU2s+WNpBBM+dbtq5HOurf/AI+H+ErgxlF8Hvs/I3+esfVyk25icsVyzFYF7ZKXFKuujKRBB/ToRoaainlNnzftVOUnHyeMZjDFQeJv61v4gjaR8a0L9qSI1JIAAEkk7AAbk9KhXWonJpsk+yy3jdNy0hZLIz3iI8KHSTJ1EjlOxPI11LAYrMs1JfRZ2SODwzNeX+diILqdciAHKh6nxMT5sRymseN7OPhiTbBazMiJJQfdPOB16b+eT1PQOcVZFdOoo1Cy4P6Gjib8Co3AYw2sSl1ZkZgQOYKkR+B9qzYu6PvD4iprsbwFmuC/cWEAOQHdiREx92CfWRXn+n0Sdy2mi+SVbyXylKV9geIKw4vDLcUq23luD1FZqVxpNYZ1Np5RVcVwm7b2XvF6rv7r+k1H3LL8rV3/ANt/0q9UrybfR6pyym0a46yS6opWH7JPe1vk20+6pGY++oUfE+lTKdksIuHbDJaC22OYkSWz8nzNJLjqZ0020qcpW7T6SqiO2C/2VT1Fk3nPQ4T2v4Hdwj5bolCfBdA8LeR+639J9pqtm8AK/S96yrqVdQykQVYAgjoQd64Zxfh9ocSe2LVsIAfAEULv92Irk6V2PW03qbksTXKK1w3DNevJbtjM7tAA5n9ANSegNfoThnZ+1bw1vD3ES4EGuZQwLHViJHUmPaovsDw2zbtF0tW0cmCyooJHSQJirXU66VHlmPXa53NJcJEZa7P4ZTIsW/dQfkakgK+0q2MIx6LBglOUveeTTx/DLV7/ADEBjY6gj3GseVadjsxhlM93mP8AUxYfAmD71MUqEqKpS3Sim/kiUbrIrCk0vmBSlKtKzHesK4h1Vh0YA/jXy9h1dSjKGQiCpAII6RWWlMA1cBw61ZUpatqikyQo3PU9fevNnhdlEa2lq2iNJZVRVBJ5kKBr51uUrmEDT4bwu1YBFpcuYyTJJPTUkmB0863KUokksICvgFfaV0CtPH8LsXo76zauxt3iK0emYGtylBnBqLwyyFyCzbC/dCLHwiKw4HgOFstns4azbc/aS0in4gTUjSmDuWKUpQ4ecg3gfCvV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http://italia-citta.com/wp-content/uploads/2013/03/picture-1206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://italia-citta.com/wp-content/uploads/2013/03/picture-1206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http://italia-citta.com/wp-content/uploads/2013/03/picture-1206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92" name="Picture 20" descr="https://encrypted-tbn0.gstatic.com/images?q=tbn:ANd9GcRf2vrWmhnMgMsDJSClatOHDMRWsOmWGuz1xBRQBS8CE98Vk7mWe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0" y="1772816"/>
            <a:ext cx="8712968" cy="4360988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2483768" y="26064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Найди ананас, сливу, грушу, лимон.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0723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4071942"/>
            <a:ext cx="8215370" cy="1643074"/>
          </a:xfrm>
          <a:prstGeom prst="rect">
            <a:avLst/>
          </a:prstGeom>
        </p:spPr>
      </p:pic>
      <p:pic>
        <p:nvPicPr>
          <p:cNvPr id="6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5796136" y="0"/>
            <a:ext cx="2520280" cy="3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660232" y="5445224"/>
            <a:ext cx="2088232" cy="2880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894" y="2196670"/>
            <a:ext cx="6215106" cy="4661330"/>
          </a:xfrm>
          <a:prstGeom prst="rect">
            <a:avLst/>
          </a:prstGeom>
        </p:spPr>
      </p:pic>
      <p:pic>
        <p:nvPicPr>
          <p:cNvPr id="7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395536" y="0"/>
            <a:ext cx="2520280" cy="3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52320" y="6381328"/>
            <a:ext cx="1512168" cy="2880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894" y="2196670"/>
            <a:ext cx="6215106" cy="4661330"/>
          </a:xfrm>
          <a:prstGeom prst="rect">
            <a:avLst/>
          </a:prstGeom>
        </p:spPr>
      </p:pic>
      <p:pic>
        <p:nvPicPr>
          <p:cNvPr id="8" name="Picture 3" descr="Pineappl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2248747" cy="39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52320" y="6381328"/>
            <a:ext cx="1512168" cy="2880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694db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7252189_2011-02-09_121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894" y="2196670"/>
            <a:ext cx="6215106" cy="4661330"/>
          </a:xfrm>
          <a:prstGeom prst="rect">
            <a:avLst/>
          </a:prstGeom>
        </p:spPr>
      </p:pic>
      <p:pic>
        <p:nvPicPr>
          <p:cNvPr id="6" name="Picture 2" descr="1Лимон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2656"/>
            <a:ext cx="28101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52320" y="6381328"/>
            <a:ext cx="1512168" cy="2880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i.ytimg.com/vi/WUs2ywJxBE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924" y="0"/>
            <a:ext cx="92319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97152"/>
            <a:ext cx="7268344" cy="1181993"/>
          </a:xfrm>
          <a:noFill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Апельсины</a:t>
            </a: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 мандарины,</a:t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Груши, яблоки, бананы,</a:t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Сладкие продукты,</a:t>
            </a:r>
            <a:br>
              <a:rPr lang="ru-RU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Относятся все  к …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5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t="-57000" r="-2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static.com/images?q=tbn:ANd9GcR03IUOwJRAu8QdZKav_6cO9Jx7Kj2tAZV4YY2hcbjCxTANl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ОТГАДАЙ   ЗАГАДКИ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Тронешь пальцем – гладко, </a:t>
            </a:r>
          </a:p>
          <a:p>
            <a:pPr algn="ctr">
              <a:buNone/>
            </a:pPr>
            <a:r>
              <a:rPr lang="ru-RU" sz="1800" b="1" dirty="0" smtClean="0"/>
              <a:t>А откусишь – сладк</a:t>
            </a:r>
            <a:r>
              <a:rPr lang="ru-RU" sz="1800" dirty="0" smtClean="0"/>
              <a:t>о.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800" b="1" dirty="0" smtClean="0"/>
              <a:t>На сучках висят шары – </a:t>
            </a:r>
          </a:p>
          <a:p>
            <a:pPr algn="ctr">
              <a:buNone/>
            </a:pPr>
            <a:r>
              <a:rPr lang="ru-RU" sz="1800" b="1" dirty="0" smtClean="0"/>
              <a:t>Посинели от жары.  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800" b="1" dirty="0" smtClean="0"/>
              <a:t>В толстой шкуре, кислый он, </a:t>
            </a:r>
          </a:p>
          <a:p>
            <a:pPr algn="ctr">
              <a:buNone/>
            </a:pPr>
            <a:r>
              <a:rPr lang="ru-RU" sz="1800" b="1" dirty="0" smtClean="0"/>
              <a:t>называется -..</a:t>
            </a:r>
            <a:r>
              <a:rPr lang="ru-RU" sz="1800" dirty="0" smtClean="0"/>
              <a:t>.    </a:t>
            </a:r>
            <a:endParaRPr lang="ru-RU" sz="1800" dirty="0"/>
          </a:p>
        </p:txBody>
      </p:sp>
      <p:pic>
        <p:nvPicPr>
          <p:cNvPr id="9" name="Picture 3" descr="Apple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268760"/>
            <a:ext cx="1733849" cy="171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слив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140968"/>
            <a:ext cx="1713235" cy="155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1Лимон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653136"/>
            <a:ext cx="1738306" cy="14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ПРОПАЛО?</a:t>
            </a:r>
            <a:endParaRPr lang="ru-RU" dirty="0"/>
          </a:p>
        </p:txBody>
      </p:sp>
      <p:pic>
        <p:nvPicPr>
          <p:cNvPr id="11" name="Picture 3" descr="Pear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2258">
            <a:off x="189266" y="4161584"/>
            <a:ext cx="2797673" cy="25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Peach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2779441" cy="244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Apple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5426" y="4000504"/>
            <a:ext cx="260383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1Лимон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6818" y="1500174"/>
            <a:ext cx="2498640" cy="21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Apricot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8576">
            <a:off x="6116343" y="1939645"/>
            <a:ext cx="3074833" cy="17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Kiwi fruit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1284" y="4572008"/>
            <a:ext cx="2752716" cy="20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52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188640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ЧТО ПОЯВИЛОСЬ?</a:t>
            </a:r>
            <a:endParaRPr lang="ru-RU" sz="3200" b="1" dirty="0"/>
          </a:p>
        </p:txBody>
      </p:sp>
      <p:pic>
        <p:nvPicPr>
          <p:cNvPr id="20" name="Picture 3" descr="Peach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05064"/>
            <a:ext cx="2779441" cy="244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Kiwi frui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1284" y="4572008"/>
            <a:ext cx="2752716" cy="20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1Лимон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412776"/>
            <a:ext cx="2752085" cy="23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Orange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071546"/>
            <a:ext cx="2688001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Pineappl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2248747" cy="39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data:image/jpeg;base64,/9j/4AAQSkZJRgABAQAAAQABAAD/2wCEAAkGBxITEBQQDxAVFBQQEA8OEhQQEA8UFBAQFBQWFhUUFBUYHCggGBolHRQUITEhJSkrLi4uGB8zODMsNygtLisBCgoKDg0OFxAQFy0cHBwsLCwsLCwsLCwsLCwsLCwsLCwsLCwsLCwsLCwsLCwsLCwsLCwsLCwsLCwsLCwsLCwsLP/AABEIAMIBAwMBEQACEQEDEQH/xAAcAAEAAgMBAQEAAAAAAAAAAAAAAQQCAwUGBwj/xABBEAACAQICBgYIAgcJAQAAAAAAAQIDEQQhBRIxQVFhBhMUcYGRByIyQqGxwdFSkhVUYnKC8PEjQ1NjorLCw+Ek/8QAGgEBAAIDAQAAAAAAAAAAAAAAAAECAwQFBv/EAC0RAQACAgEDAwMEAgIDAAAAAAABAgMRBBIhMQVBURMyYRQigbFCcZHwFVKh/9oADAMBAAIRAxEAPwD7iAAAAAAAAAAAAAAAAAAAAAAAAAAAAAAAAAAAAAAAAAAAAAAAAAAAAAAAAAAAAAAAAAAAAAAAAo6P0tRrSqRpVFKVGcqdSPvRadr2/C7Oz2PwZEWifCZrMeV4lAAAAAAAAAAAAAAAAAAAAAAAAAAAAAAAAAAHP0xpelhoqVZtKTajZN3aV/Ax5MtccbsvTHa86hxtPdMqNGipQkpVKlNVIQ4JtL11ue3LkzDk5NYr+3vMsuPj2tbUx2h8fxGLnGaxFKUoTV5KUZNTi272ujRpaYs3MmunUw+tejDTVfF4J1cS9ZqvVpQnZKVSEdXOSSSvrOS2bIrvfUpMzXu5t4iJ7PXmRUAAAAAAAAAAAAAAAAAAAAAAAAAAAAAAAAHzz0lYtucKdlaEXVg87T1mlZ9zg/M53NtvUN7iRrcvnWl8RJzzz2LO/BGpWI23onsrSatq8Fnzdi8NbLL7L6LML1eicOr36zrq/hVrTml4KSXgdbH9sOdbzL1hdUAAAAAAAAAAAAAAAAAAAAAAAAAAAAAAANOMquFOc0ruEJSS4tJspe3TWZ+ExG50+R49xfrSza2Ne74Hn68iLeXUiNR2eZ0knKd3nks72yM9bbW9nNxtZRi7WV8suLM1Y21sln6B6G09XR2Di1bVwWFTTTTTVKN7o6lPthouyWAAAAAAAAAAAAAAAAAAAAAAAAAAAAAAAAwqtarvss791syLeJIfFK6fH+h5Lt1TMOnWXDxkW9xsY5X27Xoz6KU8XXqzxMdalh+rag3K1SpNtpN39lKN2t91uOtxqRfvPs0c89329I6DXSAAAAAAAAAAAAAAAAAAAAAAAAAAAAAAAAOT0nxfV4aeec11Ue+W34XfgavMy/Tw2n38L443Z8rxeSPMw3nMnSMsSl9B9EVK2HxD44u3gqNL7s73AneNpZvue8N1iAAAAAAAAAAAAAAAAAAAAAAAAAAAAAAAAB4bpfj+sqqnF+rSust83tfhs8zz3qXIi9+iPFf7bWGmo28fjVnY58S2FdwLb7pe29FtT1cTT4VKdX88XH/rO76bbeOY/LSzx+57s6TCAAAAABFwJAAAAAAAAAAAAAAAAAAAAAAAAOFpjS22nSeeyU1u5R58zkc31Dp3jx+fefhsYsW+8vKYikkvkcHu24hyamGzuWja2larSsSadz0f4rq8Y4PZXpOK5zh6y+GudX0vJq81+YanIr22+lndaoAAAYVaijFyk1GMU5ScmkoxSu229iA+W9IOn1WripUcDVjDDwj1fWqMZutN7Z029kVsT32bzyZocrmRi8d2amLflh0bo9nX/wA8pweSfruSmkrJu+3LicHLzc3X1Vs3Ix1mNTD2WC6TPJVYX3OULJ/le3wZucf1r2yx/MMV+L/6y72FxtOorwkny2Nd6eZ2sPJxZY3S22ralq+YWDOoAAAAAAAAAAAAAAAAAAABwNL6VvenTeWyUlv5R+5xedz97x45/wBy2sWH3lw6krI4ra05terdiIWiGlyMgp12iBWo4l0qkK0dtKcai52d2vFXXiZcN5x3i3wx5K7iX2WlUUoqUXdSSknxTV0eriduazJAAB5z0gyf6NxCytKMKcrq94TqRjJeKbRh5FprjtMJr5h8fo0EjzF8kz5dKjuaLxbi0pdxpXjvuGaIenw7jJXRXyd4WlDgWiJrO4R58r2G0pVhlfWXCeb8HtOhg9Sz4+0z1R+WG/Hpbx2dbCaYhLKXqP8AaeXg/udnj+p4cva37Z/LUvx71/LopnQ2wJJAAAAAAAAAAAAAAEN2zZEzEd5HntLaW1rwpv1djl+LkuRwub6h17pint7y28WHXeziykchtKGIr3yHlMQqTqF0qtWuVtKdKdSsRG06aKkzLDHL630Rra2Bw7e6lGH5PV/4nqeNO8VZ/DmX7Wl2DOqAAOZ0nwbq4OvSSvKVGpqrjNK8fikY8teqlq/MJrOpiXxjDu6XgeQv5dSvhbhTMUyywu4TEyg8nkY5jXdbtLu4PSSlk8mWi3yrNZhe1y+1EpkaiU7XcJj508k7r8LzXhwNvj87Ng7RO4+JYb4a3drCaUhPJvVfCWx9zO7x/UcWXtM9M/lp3wWr+V5M32FJIAAAAAAAAAAGjFYuFNXk+5b33IwZ+Rjwxu8rVpNvDzukdJSqZezHhx73vPO8rn3z9o7V/wC+W7jwxXv7ubKRo7ZtKOKr7kPK0Q59SoZISqVag2K05FFmiTLxCJapMyQpL670JhbAUL74OfhKUpL5np+LGsNf9OZk+6XcNhQAAAPiWlcJ1GJrUbWVOrNR5QfrQ/0uJ5XmY+jLaHSw23SEU5mlMM7fGSK6TEtlOVthWap26OEx7jZPNfId4JjbqUqqlnFl1PDdCZO0NqZGti3hsbOHsyy4PNf+Gzh5mbD9s7j4ljvhpby6dDTMX7cWuazR1sXrFJ7ZK6/+ta3FtH2916li4S9mSfLY/JnRx8rDk+20MFsdq+YbjOokkAAACGyJnQq1tIU47Zp8o5/I1cvOwY/Nu/4ZK4r28Q52K0zJ5U1bm7N+Ww5Wf1e1u2KNfmWxTjR/lLkVKjbvJtve2cm17XnqtO5bMVivhpmyEqOJxG5eZHlaIc6rMvEJlVqzLoVZyKLNUmWiBplIyRVSWKpuTUIq8pNQiuMpOy+LMlKdVoiPdS06iZfcsBhlSpU6UdlOnCmu6MUvoeprXprER7OZM7lvLIAAAD5z6TNGuNWniYrKoupnynG7i/FXX8JxvVMPjJH+m3xb+ay8fBnFmG42KZXS0NsahGhthUJ1tO1qhiWnkyk10t5dTD6RXveZG1Zqv06ieaYV02qTG5GyMyRmRobYYia9mTXc2Za58tPtvMKzSk+Yb46Sqr3/ADS+xnr6lyY/yY54+P4Z/parxXkjL/5bkfj/AIV/TUQ9K1eK8kVn1Xk/Mf8ACf01GuWPqvbN+Fl8jFbn8m3+elowY49ledRv2pN97bMFsmS/3WmV4rEeIa2ymtJYOQGqrVS2sbg05uJxTezJDvK0Qo1KhaIS0TmXQrVJEwK7bLDFotEK7Q4FlXp+gGiOsxHXSXqYfNc6r9leCu/ynR9Ow9V+ufEf21uRfUdL6adxpgAAAAo6a0bHEUJ0Z5Kccna+rJZxl4Oxjy44yUms+61bTWdw+O4jCTpzlSqRtKDcZLddcOKe1M8rlxzjtNZ9nSraLREsdQxMkSmKINs0QmGcZhLdCZXW0rFOu1sZXWkuhR0i9+ZXcwTWFynj478idq9KxDEReyRbtKNNqlwY0hlmE7FcG0tshANDGVRLa0N6TDRUxcVzI6oNKdfHvdkRuZIhSqVm9pMQsrzqF4hDW2WQ0ykCWqSLxCGOoXiCZFTLqbbcPhZVJxp01eU3qxXPi+RalLZLRWvura0VjcvrGhdGxw9GNKGdleTt7c37Uv53WPSYcUYqRWHOtbqna8ZlUgAAEAAPM9Mej3Xx66kv7WCs0v72C3fvLd5HP53E+tXqr90M2LJ0T38PnvV/bnfmedmNdm/E+51ZWUxLFxI0slxKpTTXEbG1BO2cZDSdtkZldJ2zUxo22Qrtb2DcN0MZL8T+IOzYsdLiR3NQl46XEjUmoYPFviNSahhKuxFRrdUt0jXKoTEIa5TJga2yUMJMkY2LQrLJQLwiU6hZVhN7km23ZJK7bexJF6xMzqES+h9EtAdRHrKq/tprPf1cX7qfHi/Ddn3+JxYxV3P3S0cuTrn8PRG4wgEgAAEAAAHmOk/RpVb1qCSqbZRySq8+Uvmc3mcGMv76fd/bPizdPafDw8qbTaaaadmmrNPg0eetE1nUxqW9ExPeGLpkLMXAqMVEiUsiBCG12UWNjLWCGSkEslMgNcJR1hInWAawC4QhjYixJtGqW0jZqltI2KJaFZZqBaECTk1CCcpSdkkrtvgi9azadV7yrM67y9t0Z6Mqi1Wr2dX3VtVJPhxlz3bFxfd4nDjF+63e39NLLl6u0eHpTfYEgAJAAAIAAAAHH05oCniFrexUSymlt5SW9fE0+Vw6Z4+J+WXHltR4bSOjqlCWrVja+ySzjLuf02nns/HyYZ1eP5btMlbeFTVNfyyI1BpI4kaSiyI0bTqEaTs6sGzUINmqDaHELRIkBlqg2lII2mxbSNmqIg2apbSNliwWJRsCFnR+jqteWrSjkvak8ox739NpsYOPfNOqx/LHfJFPL3OhNB08Orr1qjVpVGs+6K91HoOPxaYY7d5+WlkyTd1tY2dsZcnYASmEMgAADBsDFzIGDqgR1xGxj2hDaWuvKE4uM4qUXtUkmmVtFbRq0bI7PMaS6Mxzlh52/Ym8v4ZffzORyPS4nc4p1+JbVORrtZ53E0J03q1IOL5rJ9z2PwORkxXxzq8abVbxPhr1kY9rAEgTcaSEaB/zyJ0JsRpOxIaNstUaRssTo2hok2InSGLYGDY2MqMJTepCLk3uir/0MlKWvOqxtEzEeXodG9HFlLESv/lwf+6X0XmdTj+mx5yz/DVvnn/F6ajOMIqMIqMVsUUkkdasRWNVjTWnu2doLbRpKrltjLrhtDJVSRshMmENyAkCGBpqAVpyZVKtOoyNjTKuysylpqYlkbTEK88YV6k6aJaQaKzdOmqppFNasrNPamk15MpNotGp7rREw5eJw9GWcbwfLOPk/ozQycHDbx2Zq5bQ59Si1skpdzs/Jmjfg5K/bMSzVyxPlpda201rY7V8wybhkqyKCVVRIyVQCdcgZKZInrAIdRAYusBhKsgMY1L5Iy48GS/iFZtELmGoQ21JX5Rf1+xv4vT6x3vP8QxWyz7Ozh8dCC1acVFct/e9506dNI1WNNe0TPeW5aT5l4sr0so6QLdRpvhimydq6WKdVlolCzTbLIWYIsLVJEwhZRKEgGBrlEDTOmQlqlQK6GmeFImEtFTBFdCvU0cV6UxKtU0TcrNFupWqaEbKTRbqVKvR98Sk409apV6Nz3SZWcS0ZFKt0XqvZN+RScMrRkj4UanRTFL2atvBmO3FrPmF4ytP6Ax696nLvjJfIxTwaSn60MlovHLbRg/3akvrExzwPiU/WhPYMZvw/lNfYp+gt8p+tU7Hi/1d/niR+hsfVg7FjP1d/niT+ht8o+rCHo7GvZQj/FVf0iWjgT7yfVhg9CaQl/hx7lOT+P2MleDWPPdH1YZU+i2Lft1L+D+Rmrxor4hE5F+h0ZrLbPyRkjHb5U64XqPR6a2yfw+xeMcqzZcpaDe9vzLxRE2WqeiLF4qr1LVPR1txaKomy1SwRfSNrVPClohVahQLRCJb4UyyG2MRA2IlCQAEARYBqgY6hGhHVjQh0kR0iOpQ6U7R1CI6TaOoRHSnaOzrgOk6kdmXAjoNoeFXAdCdsXhFwHQbOxrgR0p6jsa4Dog6jsa4DoOpHYlwHRBtPY1wI6DZ2RcPgT0mzsa4DpRs7IuBPSbOyrgOk2dlXAnpNsuzDpNp7OT0oZKiTo2zVMnSNs1AlCbATYCQAAAAAAAAAAAsBFgJsBFgFgJsBFhoLDQWI0FhoLDQWGgsNBYnQWAWAWAWAmw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www.factroom.ru/facts/wp-content/uploads/2011/01/banan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80"/>
            <a:ext cx="3384376" cy="2541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22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1.gstatic.com/images?q=tbn:ANd9GcR03IUOwJRAu8QdZKav_6cO9Jx7Kj2tAZV4YY2hcbjCxTANl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ИСПРАВЬ ОШИБКУ НЕЗНАЙКИ</a:t>
            </a:r>
            <a:endParaRPr lang="ru-RU" b="1" dirty="0"/>
          </a:p>
        </p:txBody>
      </p:sp>
      <p:pic>
        <p:nvPicPr>
          <p:cNvPr id="15" name="Рисунок 14" descr="view_thumb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772816"/>
            <a:ext cx="2392367" cy="1799060"/>
          </a:xfrm>
          <a:prstGeom prst="rect">
            <a:avLst/>
          </a:prstGeom>
        </p:spPr>
      </p:pic>
      <p:pic>
        <p:nvPicPr>
          <p:cNvPr id="16" name="Рисунок 15" descr="1111_jpg_1360918555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645024"/>
            <a:ext cx="2714644" cy="1696653"/>
          </a:xfrm>
          <a:prstGeom prst="rect">
            <a:avLst/>
          </a:prstGeom>
        </p:spPr>
      </p:pic>
      <p:pic>
        <p:nvPicPr>
          <p:cNvPr id="7" name="Рисунок 6" descr="0003-003-Odnazhdy-Neznajka-prishjol-v-muzykalnyj-teatr-i-uvidel-chto-vse-artisty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20272" y="2996952"/>
            <a:ext cx="2571768" cy="3338576"/>
          </a:xfrm>
          <a:prstGeom prst="rect">
            <a:avLst/>
          </a:prstGeom>
        </p:spPr>
      </p:pic>
      <p:pic>
        <p:nvPicPr>
          <p:cNvPr id="8" name="Picture 2" descr="Pomegranat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988840"/>
            <a:ext cx="1898505" cy="186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andarins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221088"/>
            <a:ext cx="3251884" cy="20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98801310_2168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10396" y="6021288"/>
            <a:ext cx="2133604" cy="649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73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1.gstatic.com/images?q=tbn:ANd9GcR03IUOwJRAu8QdZKav_6cO9Jx7Kj2tAZV4YY2hcbjCxTANl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ИСПРАВЬ ОШИБКУ НЕЗНАЙКИ</a:t>
            </a:r>
            <a:endParaRPr lang="ru-RU" b="1" dirty="0"/>
          </a:p>
        </p:txBody>
      </p:sp>
      <p:pic>
        <p:nvPicPr>
          <p:cNvPr id="11" name="Рисунок 10" descr="285469181865756acd7a3792d3e1d8d1eed929f1750_b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509120"/>
            <a:ext cx="2676258" cy="1793093"/>
          </a:xfrm>
          <a:prstGeom prst="rect">
            <a:avLst/>
          </a:prstGeom>
        </p:spPr>
      </p:pic>
      <p:pic>
        <p:nvPicPr>
          <p:cNvPr id="12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3933056"/>
            <a:ext cx="2333649" cy="2500337"/>
          </a:xfrm>
        </p:spPr>
      </p:pic>
      <p:pic>
        <p:nvPicPr>
          <p:cNvPr id="7" name="Рисунок 6" descr="0003-003-Odnazhdy-Neznajka-prishjol-v-muzykalnyj-teatr-i-uvidel-chto-vse-artisty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04248" y="3140968"/>
            <a:ext cx="2571768" cy="3338576"/>
          </a:xfrm>
          <a:prstGeom prst="rect">
            <a:avLst/>
          </a:prstGeom>
        </p:spPr>
      </p:pic>
      <p:pic>
        <p:nvPicPr>
          <p:cNvPr id="8" name="Picture 3" descr="Peach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276872"/>
            <a:ext cx="2169161" cy="19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1Лимон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714488"/>
            <a:ext cx="2037705" cy="172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98801310_2168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10396" y="6208775"/>
            <a:ext cx="2133604" cy="649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70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i.ytimg.com/vi/WUs2ywJxBE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924" y="0"/>
            <a:ext cx="9231924" cy="6858000"/>
          </a:xfrm>
          <a:prstGeom prst="rect">
            <a:avLst/>
          </a:prstGeom>
          <a:noFill/>
        </p:spPr>
      </p:pic>
      <p:pic>
        <p:nvPicPr>
          <p:cNvPr id="17" name="Рисунок 16" descr="abu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14346" y="3804051"/>
            <a:ext cx="2214578" cy="2030015"/>
          </a:xfrm>
          <a:prstGeom prst="rect">
            <a:avLst/>
          </a:prstGeom>
        </p:spPr>
      </p:pic>
      <p:pic>
        <p:nvPicPr>
          <p:cNvPr id="18" name="Рисунок 17" descr="1332239972_poster_pear-9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214818"/>
            <a:ext cx="928694" cy="1261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banana-picture-color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9616876">
            <a:off x="2970126" y="5152905"/>
            <a:ext cx="1988812" cy="1265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lm1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791897">
            <a:off x="7514598" y="5559357"/>
            <a:ext cx="1437183" cy="1078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101013306_30c9227ab00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786446" y="4143380"/>
            <a:ext cx="1285884" cy="2050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012160" y="0"/>
            <a:ext cx="3007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ПОМОГИ ОБЕЗЬЯНКЕ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ПОДОБРАТЬ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СЛОВА-ПРИЗНАКИ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К ФРУКТАМ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0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6357E-6 L 0.10243 -0.0210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2105 L 0.31493 0.146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3 0.14689 L 0.48819 0.07333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19 0.07333 L 0.7401 0.14689 " pathEditMode="relative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18434" name="AutoShape 2" descr="data:image/jpeg;base64,/9j/4AAQSkZJRgABAQAAAQABAAD/2wCEAAkGBhQSEBUUEhQVFRUUFRQVFBUYFRYXGBgVFxYYFxoXGhUYGyYfGBsjHRQUHy8gIycpLCwsGh4xNTAqNSYrLCkBCQoKDgwOGg8PGiwkHx4sLCwsLCoyLCkpLCwpLCwsLCwpLCwsKSwsKSwsLCwpLCwsLCwsKSwsKSwsLCwsLCwsKf/AABEIAP8AxgMBIgACEQEDEQH/xAAcAAABBQEBAQAAAAAAAAAAAAAAAQMEBQcCBgj/xABIEAACAQIDAwkEBwcBBgcBAAABAgMAEQQSIQUxQQYTIlFhcYGRoQcjMpIUQlJicoKxM0NTk6LB0bIVJKOz0vAXRFRjc4PhFv/EABgBAQADAQAAAAAAAAAAAAAAAAABAwQC/8QAKREBAAICAgEDAwMFAAAAAAAAAAECAxEhMUESE1EEImEyQnEUIzPh8P/aAAwDAQACEQMRAD8A26looqQUUUUBRRRUAopaKBLUtFFAlFLRQJS0UUCUUtFAlqKWigS1FLRQc0tFFAUUWoqQUUooqAlFFFSCiiioC0UUUBRRXMkgUXJsBxoOqK81tPliqXEYv2m3+m49SK8ltHlXK97yNbqCNb/huRVNs1YXVw2lp0mIVd7KO8gU1/tKK9ucT5h/msam26CbZjf8QceIezeVNNtCUi6o9uuzOv8A1J3gmq/6ifELP6ePMtuTFIdzKe5gadvWFxbecb73HEWLD+0i9h1q92Zy2kW1mPWVvmUjrS/HrX9OMx9R8wifp/iWr0V5fYnLqKU5XsrHUEfCwHEcbjiNbV6ZHBFwQQdxG6r62i3Si1Jr26ooorpyKKKKAooooCiii1AUUtFBzSUtFqAFLRRQFFFMY7GLFGzubKouf8DtNAxtXayQJmfXqUWufPcO06Cs029yrec6soXgq844HeEst+9jTfKLbrTSFm000S2cqvDoE5V/E2vYKveS3IUvlmxd2BsUiY3FuBcaDq6IHf1Vkta2WdV6bK1rij1W7ee2VyPxGL6QjRIz9eSJVuOtVuzH0HbXuNl+zjCRAZk51uLNu8EGgFeoApRV1cVaqL5bWRcPsuKMWSKNR1BFH6CpIUDdS0VaqRsRs2KQWkjjf8SK36ivO7V9nGGlF4gYG3gp8N+1Dp5Wr1VLXM1ie3UWmOmMbc5Mz4M9MXQtdZUBKq/Bvuk31U77mxOtWHJ/ltJHa/XldCdA/Aj7rDUHrI6yBqc0CupVgGVhYgi4I6iDWX8seRBw+aaG7QkWdfrIt+viATcHh61lvimn3UaqZYv9t2k7M2mk8YeM3B3jiOwipdYzyb5SPh3uDp9YcNPiNvEN4mta2TtRZ4w6dxHURvFW4svr4ntTlxTTmOkyi1LRV6klqW1FFAUUUUBRRRQc0tFFAUUUUBXguXu3LuIVOidJ7GxLdV9wAHHt669ntLGCKF5D9VSfG2g87VkGIkLuTbM7G5vrYk6E9bE7l8e7NnvqNR5acFdz6p8LTkZsD6TiM0g93HZyvBmPwix1O69zqbcL1qlqreT2yBh4FTex6UjcS53+W7wqzq3FT01VZb+qxKKWirFZKW1AFLQJS0UUBXLoCCCLg6EHcRXVFBjvLTkucFKJIxeGQ9D7pAvzZ7wXAPV3ayOSPKL6NLqSUcAMO7TN32KHxNaVt3Y6YqB4ZNzjQ8VYG6sO0EA1i2IwTwStDJo8bBT1WYWBHYQUNYctJpPrq3Yrxevps3aKQMAQbgi4PZXdeP8AZ7tznYjEx6Sar2qdfQn1r2Fa6Wi0bhkvX0zoUUUV24FFFFAUUUUCUUUUBRRRQeR9oO0ssSxg2LHM3Yo0HqfSvL8jsEZsYmnRi94R1W3E9bElaTlZtTnJ5HuAqkqrdSrpm7eNu+vS+zLAlYHlItzj2Xryp19pYtesX+TL/DZP9vF/L2VLRRW1jFJalooCiiigKKKKAooooCs+9quybImKUaqRHJ+FiChPcwA/NWg1F2ns9Z4XicXWRSp8Rv8ADfXN6+qNOqW9M7Y5yW2xzOIRxuuL91yD6CtqjkDAEG4IBB7DXzyqNBKY30aNyjd6yAHzzXrYuQG1Odw2Um5iYr+W+n9x4VlwT6bTSWrPHqiLQ9PRRRWxjFFFFAUUUUCUXoooC1QNvY3mcPI43hTbvOgPrVhXlfaBtDJAEG923di6/raubTqJl1SN2iGV7SnJkXNoi2IFr5msdW4hQbHt/XUPZhtDndnjW+SSVDoftX3kC/xcKyzHrcG+p39viBr52rWvZtgRFszD6WzqZT3yMW/Qis2Dtq+onh6eiiitbGKKKKAooooCiiigKKKKApDS0UHz/wAuc3+08TfhIPq2t0Ut6Aa1eckNvHDyBl+F3AlFweixF7d2/wA6m+1vYJE8eIUEiQGOTf8AEuqmw61v8teU2TJY5bjw19DqDWHJ9ttt+P7q6fQINLVJyR2lz2FS/wAUYEbdd1Fgbdosau621ncbYZjU6FFFFSgUUUUCUtFFAhrNeWmMz4lgb2SyL221Nt19TwPhWkSyBVJOgAJJ7BWOcstuBmeZmyhmtGpF89tAoQ7/AE4m9tDnzzxpo+nj7tvM8oMXoVuBodG0PkbdfUa3vk6gGDw4G4QRW3fYHVXzhjWnaF8Q4yRoyAZWPGQBfdkbsyA6HgN9bZsb2iwthYWZXMhiUuqpYIwFjctYKLiowxFY5dZvunh7SivD4j2tYUdGNZJn3FUykDve9h41EHtdjvZljU/YEvOSfLGGq73Kqfbt8NDorwj+1rDqLuvN9skiJfuUnN6VG/8AGOE/BGXH2rhV+Z7X8Aaj3Knt2aJRWet7YIVHSS54KhaQnyWkh9qrP8GDmA63UoP8+lPcqe3ZodFZ5P7Vsg6UD36linc/6APWmYPafOwv9HZV4F42XTuUsae7U9qzSaKzDEe2LJoYZCfu4eYjza1O4D2kYqRbjCm3W65P6VLGk5IhPtWaVRWct7UJlOX6HM7fchkC/OxA/SrLC8vJCAZIFjvuDSAN8oBp7tT2rLPl7svn8DKAuZktIoABN0NzYHjbMPGsKG3kjkZLS51NmXLlsdNOm56xwrZMRy4JuDDlBBBLMo8gDf0rLdr8lBNOZomUF297fMBlCgXUZbFrg8ePZVOSaWldji1Yeo9n+3bY9YzdBLG9rsDmZSulgAB8QN99a5WJYHkwpnSUTsDEQ0RAAu5ygg3vmUgHdatg2PtBZ4I5VNw6KwI43FdYJ404zxztNooorQziiiigKKKKCJtaAvBIo3sjAeW6sR2dtCJpCMTEDNzzxpmi6MaX0LSuLILC9hrruvW8msv5bQ58c1kJypfMERhcDS4DiQm5G4DdvFVZIjtditPSq/23hsuVBG65TZiFWEqDYlWPxWPVe3lTWH5VRk5Y5A53gR7vBn0PhTOBgazXXWxGkVib63C86z+bA1GlwpNhkmtYXLJvPHWaW4H/AHc1lmO2qJS35VowtKVTUjLLZm0O/KAR612vKNT8DFiOCqiD+r/NMYzDve0eWOw4xTOD/LkAvURoZdzIzHrEEUYP81ifOo1wnfKZHyqJAJRV3/GpJB8AR5GnF5TZiRzjk/cXIDx0Y6VHmDBAFTvsFb/luvpUVUe2sL/iMaIPOR29a51tM8LRNtNfUMotcNJITfuCk/oK4l5Whbgys3YkTH1INRdmDU/DfqDQsR8mW1GKgZ3/AGMjWtc5cJYDtLOT6VERzpM9JQ5VZvhLMbXs8nNnyFvK1PjlI4Gt17Eikc/Na1VeDAL5Rl3/AMWO4/LCg9TU7GYAkghCxG+3MW/4gvTXOjwX/wDo78MQe1iyDyUAiu326ya2BHBlR5iR38DVNIQD0lgHDpzxg+UcR/WrEKpjIuu69g4/WRf7VEwRJjGcrrixixcl/ulF8gQwpyHbUmW6xrCD9olXP5mXXzNVkePivYSxN+GbMb90EQP9VWezCbN8VuBaOZR5s5Y+ldWjSKztFk2pMWA5k6/Wur27ekVUHuFPTwylLpJIH0+OONgPl6I7701Ij69GS2t2GXDp4ysxlt+E11s9w6MA0bAb8ivIoP4m+M9pGtPyfg7hJpytiedKshd441XMOKBnfIFBILMM1gDYca2nYyIII+btkKKy2INwwve40O/fWIYaIc5aYHLL0L4htXB+rHhl0AOu+x0NavyEx7Phskhu8ZsbjKSv2gn1FzBwoPACteLTLl3p6Wiiir2cUUUUBRRRQcu1hesi2/h0llmfmoJCz5D70xP1srNlux1BAFq1Pa0oWJswJBGUgWvr31ju1CTIL4IOwzMJQ4WxvawMYLg2NVZJXYo7kowx5u0UKuh+G08nw8OkAbm3G9V+G2QRJdsKqHNv59nI7blwR4A05joIhGBJDiDfWyGckHqzF728K42aIEIyRTR9pLE91gGPrWaWpOxGIlXOEgkbMbH3yMCOtbhio14WOlQocJpdsI1xuu7MP6iLmmcTj8Mz25/FA31X3oH9YAriRYMwtPICTvvD65wfSo6O1xFCrmzxyILXusl9dNMqy3H6VAbA78uEkN2OrzNqt9D8e87yNbdZqRDtWJG6OLQnKNJGicdhymOw8KguYcgZsQzAMxFgmYEm56Ta2vu4AbtKiOkz2lwwn4ThkUbhd017t5PlTrbOsDbDQkkC2umbjfoi4B3dfZUPDmMtcyYg5t2up/lpfzNOfSY0LADGa2VujKgIF7dJrXGp679tR1KfDuDCSKR7rCg9hAPorVNxOGkZT0IDpvN7DTiGFiPKqz6JCdVw83eDMR8qEA+NTWw0d+nhWUFAc1ohe25SM2a+pOtRHZ4MCBwuj4Ze1FF/IKb+FPTYjKl3ljUW/eKfOzyDTd9Wmlwpv0cGpUbixzE+BNvWpeCaQkgQxqbai6XHVcRKx8yKSQq5Npi1hi07oIRf5r2FLszFqzdEYptD02uf6gAo+cVYyGVSbth4+06nyJLfpVS21IxKBJjHka/RVUyDuAbM7fkWp7QkYjBMxzczpa+aeUuq/luVJ/Mab2btC8hTnzKR9WFMqoLcW4eGUdtOYyFc37KaVjqodiNfzlpLfhApt4pgy85JHh4115pQGYgei/ibd2UgntziFELGQkQKfikY85M678qE/CN+uvjXtPZ/tC2IJWJhHOoPOs7Es2igBTfo2UHhxNq8LiZIQwKqZ2JyqNSGfU2aRvjOh0Gg6qtcI5VoZ8UWzpIoWCLpBGeyqDY2JFzqTbheraTrlXeNxMNwFLTWGPQXUnQanfu49tO1sYhRRRQFFFFBQ8ssQq4Yhr5X6JCrmJBFrWymw138KybGzRSS5RjZiVsObBfKLaa2C37iSK1Hly7LDGVJHvBm1sCpU3DGxNuO9d28VmT7VV3s5wjr9bVmfuy5iPWqMjRi6GIwkpHu8cqBBdwI4N265IuRTmz3kY9GeObgTmcgduVdD3VCxkeHLqRhAxUWVhJElgNwAD5h5U+kcGXM4dfuiSd13dVwKonpojs5J9LJ/wDL95Uj/V/ikw7T59WgbsW1/IRk+tU8OJwSNZeeue1hf5mJqz2dLEc2VGA7Wck/luNa4nh1HKdiROfqRHqLO4HkwFRecmXfJhk/Dl/6T+tRMRNhz0WjY33jMijyZzTWXDWskAbs50f2NqmI4RMp2DnkLXOIRuoBZCB6hT40s4mDFjjYkXgOZjU/MXJ9Kh4bCREjnMMqgbh0pe3ibCncVh8MrFjhNb6sIIxr13YX9a58p3wdR2Ygri85G/osy+WYLTuMky2ZsbzI1uLRC5vwAzHs31WybRwzDWC43al7/LGpNSozh8i5MNdVvlAhVSLnXWbUU6Sa+kwsc3Pyub7xGQPmkIWnmxeGuuZ5G1GWPOxBJ/8AbhFm38TSLjWL5IoIVY/bYsR35EKL5inji5I9GPSOmVRGqefOKxqeXPCDPzKE5cG2/wCJxzYJ7z0j512MViQLxQALxylIEA+9KbsfymnsU2IBDJzSDi+4jxKN+tMooa5eQysdzKHkZe5lORD2m1TBJ7F/SLX59Io7C4VQovx965uw7gagwbIgYq5vNrmzMTzYPXlv0j399qc+hxaOyrdAQHmdWbr3ktbzNcz4t2j0LFASAVUKO0mWayle0Keykfgn8rPF7QUWVI3ckEaMItOPSazhdPqgUYXHvlKrli0YoIwHb8agjKSCRqcw67XqPDDng0UHj0Rzlz1gvZSe0i1Ls0gSHiNedYt0OwPKdZW1No0sg17K6q5s2jk/NmwsRO/m1vrfUCx146jfxqwqg5Ey3wa8bFhfdfXeBwF7kDqtV/W2OmGexRRRUoFFFFB5fl3+yj0vZ2N9bDoN9YHo799j/esvixgeWxdNCP32IPHrYKtaly5ivCpsxszWy/F8J3Dd51mkCPnuwxVr/XMQHdlG/wA6oyNOLpW7Rxo5ywlgFz/6xlPgkcd/6qmbNQ2Y5lbtEk1rdeZ9/hUfEZ2l6IxgHHLFh1Xf/EsW9an4NGGa/O3O7M8cjeCi2WqLdL69oE0xL9GRD1gTzMflQGpGCQlr2a3WY5F8ude5+Wm5oZS3wYm3350hT5VNzXeBjIY2EQ6wJHdvFiD+tc26THZzFZvq87fsWUjyVwPWoUqSj4pHXv5pf+ZMx9Kc2tKgFmOFF+EkpN/y3FVeHjjGt8EO1IC3q5N6mOIJ5lPwUVzcSiQ9RdTb5FK11tGOS2jwp2mSEf64a62ZLc6SgjshCjyQ39KXaE4v+1bq6OFZyPHLXPlPgxFO+Qe/j7cl5Ce7m1/QVNaGXmh/vDobkluZ1K8Fs2ZvGmIVd9zY5h2RrAvmy1cwYU5NAwPG0oLeLIf7VzM6TCpjwpbUyYlxxumRD4ykD0phGiRyFMQP/wAjSOe9Ygqj5jXeOwyh7SDDDtxGJeVv5QFNpjlWwR5nH2cLhubTxsrMRXblPx+GBUEizcCuGzP4KwIqDisOgAM124WxMqBR1HmEDXPYbVbsMyEc1IT9kyZb9+UsbflqoZWiN/8AdcKOOUc9L5tYDv8ASuaplOwMHutCx6skKpcfdDdG3aKgYoBGvIUQjVTIxxE9/uw/ChqZgZFdTY4mXrduje/AMAqHwLmmPo7x3KLh8Iv8RzmkI6xcCx7Lf5qY7RPSXg87xG6yEEXvMbMwPFkHwjsIW3XUKKMc9HYCeRSMg+HDQKL3fTRiN1hfhrxpzZccUgb3k2Jt0y7qRESNwUWCHva9EuFLsqOtlLArhkPSlOvTma2kY3m+mgFidKsrxLieYaryClvA9jm963T3ZrgHQdQFgO6vT15PkBNmSbW4EgGYCy3t8K9g0F++vWVrp0yX/VIooorpwKKKKCg5Z4bPhvhz2bUXtwI6jxtwrLsJgGWS5w6x6mxWdi58CE17LVsG3cNnw7ixOlwBvJFY68UcczGPCMD9Z1K5j+VCD8xqjK04ZRcZs1mkzfR8U+u9sSQny5rVNwODKqRzeXsWW58TnP6VXbUaMOC+GnN7G5eNBfq1fNfup/CTjcsM4B+zzjeocCqJXwYk2S2ckYPN9+WZ/S4At41JwOzyG/YYUH7uXMPKNz61VySRGT3keLBvYZmVQe4Zi1TcDBHmusEo7csr38dAKiUxCZicNNb9nhl787ehEYqLzjhbGTCp12yj0XMaj43CQA+8hk/kwL6yMa7jwkZHQw0jdXSt/wAsAetcpScNjWB6eKhI6sh/1SygelJjMYMxK41gBoViWM27OhGT/VXGHwrK1xhYIj9osgf5rM1T8ZHOQMqREfeV5Bb87Io8AabFLLMja5sXMeoBh6AFvKrHCKSljh5QuludcXP82Rm81FcSy4gCzYmCEdS7/lX/ADXWDxEZuPpZZtL5OaX0Cs+tQGRBIGsmGhUcCczjyYIg8L0mMkcD32NhhXiq2Pha4A9a4xqQKem075juLOLnqDTnXuRaWASb8PgkS17SS6W8Xsw8FNIRKbhcDG0Wss8q78xuq9wEKqpHeTUeFCl/o2FUH+JPZVHaFXT9adw4nYHnsREGI05pblO6SUkeS1XYnDIWIDYrFNxRGdvmkfooO4Cp8nhZriCP2+LXPbURgJp1KDmkP5ctVLCFmPNYaXEv1ygqn5sxLW/HarTZuz3iUnmsNhgdbBi7ntduiL9pYioW1EjfoF5p7/uMPoDf7bgKir27+01MdonpI2dj2cMryxsy6c1hQCsYvuz/AGh19G2vVTXN3lWMqemwIiVryy7+nO/1YtN3G1rHdTmzvdLzbGCDW64fD9Jh2yPvY9ZAHfRgAS7HKQp6QW/vprH4pGv0IibWXjbW+oFkdy58Q1T2fR2w7kkG8rfD8AAtovXbieu9eoqm5I4Qx4OJSVN1zDL8IDagDrAHGrmtVemO07mRRRRXTkUUUUCEVlnLTZrRSFpMUY0ve2ZVBueKhSxJ6tL1qlUPKnZAljLBCzDgCFJHfv8AI1xeNwsx21LM8THIVDpiFRSB0ssSAjrzNc+lMYbEltfpcMndaQehApxsLoxkwwFmOXJY6drygdLuvUZIze64MEfady9vFgFHheskw2Q6xmKkU2GJhj8IlPgozE1wuOAN3xdx2qqr5vYU/iAcv7G56ldvL3aAeZquDzBuhgUHUz82vqWJ/prntPR7GbUUHKMXCjdV4r+SoTUZsWp0fGOb8AslvDQCpWIkmYD3MdyOl75rg9QEUdyPKoi4LEZrjCxsD9YxAW72lkufBaDmF8NmyjEzluIEjJ6RrmqXjEw9rvzh6zlka/YGmOUeVdCHF21bDQjq6TnyQpXcubjOgOliFjS/z538qhKHAkRX3WBeT8ZUA+HwVb4VpQtubiiH2Ubd35E0+aqDGYuJTaXFSs38OPOW8A2vkop/ZpjyHLhJiNLNOR0u28jm3y8d1JjhEdps+JIJtNBEfrFFDSeNi7eZFQH5tzouKxjdWYhL9tjp3MRT88j71gi7Cxug/M9h8qGq/aUrkD6RjWRCbCLDIQSd9sw3nuFTWNonheYQTIhAhgw4tcKGzEfjVAq+b1VY7aa297jDl3ZMONSerMuhPZrT2EwUTXZcLNZrdKawBt1K7Ej5Nabxsjx6g4fCA6c7JZn7kVv/AM7qfu/7/Z+1I2RhuiDFhXS50adveMOv6zj07xTG2JMvQmnEQb9xhh76TsJBJAPG58RXayoyi+Imn+8DZTfgQoVG7jfuqHITG+UFcNm6l53FSDsWx5te0jyrqP1Inpa4QrDAebgXDIf4lmkYmwBZVuWJ4C5JOlquOSfJ8YiUIc5XNzk+upAvYSvuuT+7G4W6qrsBsh5XWOJZMx1LSOWkJI4Ek82vWw1AvaxrW+TOwvosAjzZmOrsBYZrAWVeCiwA9datx13O1WS0VjULWNAAABYAAAdQHCuqKK0spuKbN/2KKawot5Kf13dlFJEi9FFIaAvQTSGuWoPG8r+SqszYhS+YXJCkBhvuQ5vlHdas5xkERuxExYE3Z0dyPwtOQgHaBatpx7sAbVmXKLDtmLZAx1PS1G/qa49Krti9XML6ZNcS8lHjcIzFc+IlLDKbZ3QC/wBmHocOHnXUiRRL+3fDr92JEPf02LHyrrGbVzDLz7Ye29ViQeGY9G3lSQ7Tiy6OjN9t1iJPbaMa+lZ7VmPC+JiRhtpRyIQuLxLi+t88Z8448xHdTUscaatK3yM0nzTEsfAVzDi3DXediD9RMLZfM3PrUmXHFAcjovG5Qk/y40B9TXMxO3Ua0iJglZrx4KWc/bnlIUflbd4LVymHlKW5qNNNVUsw7uiqA+JrzmKn53WSXFS/dRDEP6iNO+n8IkZWxikAH8SQSm/WAzkA+FRaJ0VnlaOJUU2fD4dR9Y5NPyr/AHc1zg5Ytc+0BMx4IYl7bDKC48L1U4vBKzC2H50jc0swVB3Iv+BVls9pUWzNBGv2Iomv87Nr5U1wb5SZeYXhKxtp8ec/me8niAO+oU2LljHQGHwCH95KVeVj15STr3mkxW0CdBIyrromRM34nsW8lFQosXFEbplQm1yFzOe+SW58lFKwWlbmSyXkxU0pP1spTMepUQAkeNqgYfBHnA4wwF7e9xLi5/DEug864m5UgfWbwJv5ix9aYTlCT8EZJPEi5Pj/AJJqYrb4RNq/K9l2i/wo5kYaHmUCKP8A7HJA8z3Umx9nMrdGylt4XpEnred7s35d9V2Hw2MxBACso7v817nkzyIkWxkJv2m5q6mGfKq2WPD13JLARwJ0dXb43tqTv8BXpleqzZ+zwgAFWKCtGojiGaZ3Ozt6WuBXQogzh21PRy9nn2b93nRXOD3HS27sPEam2p4+NJUyJVFFFQEpCK6otQNNHeoeJ2Qj/EoNWNqS1TseS2h7O8NLvS3ca87jPYph23Fh5Vp9qLU2MZm9g6j4JSPMfoahS+xKcfDiG8z/AJrc8tJkonbBJPY5i/4pPgD+ppuP2N4xTcSAdyKPUVv+Sly1Go+E+qWEJ7IMad85/wC/GnI/YlOfinbwAFbnai1NR8HqljcHsRP1pXPjb9KssN7FYB8Vz3k1qdqS1Ebl4PB+ybCJ+7FXeE5F4eP4Y18q9DaltU7QgQ7JRdyipK4cDhT1qLVA4CV1altS0CWotS1y+7X9beooI+DH6A8NRrroP11opcIhF7jf231ue3uoqZEkCiiioCXpaKKAooooCkpaKBLUWpaKBLUtFFAlqLUtFAUlLRQFJS0UBRRRQFFFFAVxLaxvurukZbi1AxARu6xfeTp47t9LXSQAbqK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QSEBUUEhQVFRUUFRQVFBUYFRYXGBgVFxYYFxoXGhUYGyYfGBsjHRQUHy8gIycpLCwsGh4xNTAqNSYrLCkBCQoKDgwOGg8PGiwkHx4sLCwsLCoyLCkpLCwpLCwsLCwpLCwsKSwsKSwsLCwpLCwsLCwsKSwsKSwsLCwsLCwsKf/AABEIAP8AxgMBIgACEQEDEQH/xAAcAAABBQEBAQAAAAAAAAAAAAAAAQMEBQcCBgj/xABIEAACAQIDAwkEBwcBBgcBAAABAgMAEQQSIQUxQQYTIlFhcYGRoQcjMpIUQlJicoKxM0NTk6LB0bIVJKOz0vAXRFRjc4PhFv/EABgBAQADAQAAAAAAAAAAAAAAAAABAwQC/8QAKREBAAICAgEDAwMFAAAAAAAAAAECAxEhMUESE1EEImEyQnEUIzPh8P/aAAwDAQACEQMRAD8A26looqQUUUUBRRRUAopaKBLUtFFAlFLRQJS0UUCUUtFAlqKWigS1FLRQc0tFFAUUWoqQUUooqAlFFFSCiiioC0UUUBRRXMkgUXJsBxoOqK81tPliqXEYv2m3+m49SK8ltHlXK97yNbqCNb/huRVNs1YXVw2lp0mIVd7KO8gU1/tKK9ucT5h/msam26CbZjf8QceIezeVNNtCUi6o9uuzOv8A1J3gmq/6ifELP6ePMtuTFIdzKe5gadvWFxbecb73HEWLD+0i9h1q92Zy2kW1mPWVvmUjrS/HrX9OMx9R8wifp/iWr0V5fYnLqKU5XsrHUEfCwHEcbjiNbV6ZHBFwQQdxG6r62i3Si1Jr26ooorpyKKKKAooooCiii1AUUtFBzSUtFqAFLRRQFFFMY7GLFGzubKouf8DtNAxtXayQJmfXqUWufPcO06Cs029yrec6soXgq844HeEst+9jTfKLbrTSFm000S2cqvDoE5V/E2vYKveS3IUvlmxd2BsUiY3FuBcaDq6IHf1Vkta2WdV6bK1rij1W7ee2VyPxGL6QjRIz9eSJVuOtVuzH0HbXuNl+zjCRAZk51uLNu8EGgFeoApRV1cVaqL5bWRcPsuKMWSKNR1BFH6CpIUDdS0VaqRsRs2KQWkjjf8SK36ivO7V9nGGlF4gYG3gp8N+1Dp5Wr1VLXM1ie3UWmOmMbc5Mz4M9MXQtdZUBKq/Bvuk31U77mxOtWHJ/ltJHa/XldCdA/Aj7rDUHrI6yBqc0CupVgGVhYgi4I6iDWX8seRBw+aaG7QkWdfrIt+viATcHh61lvimn3UaqZYv9t2k7M2mk8YeM3B3jiOwipdYzyb5SPh3uDp9YcNPiNvEN4mta2TtRZ4w6dxHURvFW4svr4ntTlxTTmOkyi1LRV6klqW1FFAUUUUBRRRQc0tFFAUUUUBXguXu3LuIVOidJ7GxLdV9wAHHt669ntLGCKF5D9VSfG2g87VkGIkLuTbM7G5vrYk6E9bE7l8e7NnvqNR5acFdz6p8LTkZsD6TiM0g93HZyvBmPwix1O69zqbcL1qlqreT2yBh4FTex6UjcS53+W7wqzq3FT01VZb+qxKKWirFZKW1AFLQJS0UUBXLoCCCLg6EHcRXVFBjvLTkucFKJIxeGQ9D7pAvzZ7wXAPV3ayOSPKL6NLqSUcAMO7TN32KHxNaVt3Y6YqB4ZNzjQ8VYG6sO0EA1i2IwTwStDJo8bBT1WYWBHYQUNYctJpPrq3Yrxevps3aKQMAQbgi4PZXdeP8AZ7tznYjEx6Sar2qdfQn1r2Fa6Wi0bhkvX0zoUUUV24FFFFAUUUUCUUUUBRRRQeR9oO0ssSxg2LHM3Yo0HqfSvL8jsEZsYmnRi94R1W3E9bElaTlZtTnJ5HuAqkqrdSrpm7eNu+vS+zLAlYHlItzj2Xryp19pYtesX+TL/DZP9vF/L2VLRRW1jFJalooCiiigKKKKAooooCs+9quybImKUaqRHJ+FiChPcwA/NWg1F2ns9Z4XicXWRSp8Rv8ADfXN6+qNOqW9M7Y5yW2xzOIRxuuL91yD6CtqjkDAEG4IBB7DXzyqNBKY30aNyjd6yAHzzXrYuQG1Odw2Um5iYr+W+n9x4VlwT6bTSWrPHqiLQ9PRRRWxjFFFFAUUUUCUXoooC1QNvY3mcPI43hTbvOgPrVhXlfaBtDJAEG923di6/raubTqJl1SN2iGV7SnJkXNoi2IFr5msdW4hQbHt/XUPZhtDndnjW+SSVDoftX3kC/xcKyzHrcG+p39viBr52rWvZtgRFszD6WzqZT3yMW/Qis2Dtq+onh6eiiitbGKKKKAooooCiiigKKKKApDS0UHz/wAuc3+08TfhIPq2t0Ut6Aa1eckNvHDyBl+F3AlFweixF7d2/wA6m+1vYJE8eIUEiQGOTf8AEuqmw61v8teU2TJY5bjw19DqDWHJ9ttt+P7q6fQINLVJyR2lz2FS/wAUYEbdd1Fgbdosau621ncbYZjU6FFFFSgUUUUCUtFFAhrNeWmMz4lgb2SyL221Nt19TwPhWkSyBVJOgAJJ7BWOcstuBmeZmyhmtGpF89tAoQ7/AE4m9tDnzzxpo+nj7tvM8oMXoVuBodG0PkbdfUa3vk6gGDw4G4QRW3fYHVXzhjWnaF8Q4yRoyAZWPGQBfdkbsyA6HgN9bZsb2iwthYWZXMhiUuqpYIwFjctYKLiowxFY5dZvunh7SivD4j2tYUdGNZJn3FUykDve9h41EHtdjvZljU/YEvOSfLGGq73Kqfbt8NDorwj+1rDqLuvN9skiJfuUnN6VG/8AGOE/BGXH2rhV+Z7X8Aaj3Knt2aJRWet7YIVHSS54KhaQnyWkh9qrP8GDmA63UoP8+lPcqe3ZodFZ5P7Vsg6UD36linc/6APWmYPafOwv9HZV4F42XTuUsae7U9qzSaKzDEe2LJoYZCfu4eYjza1O4D2kYqRbjCm3W65P6VLGk5IhPtWaVRWct7UJlOX6HM7fchkC/OxA/SrLC8vJCAZIFjvuDSAN8oBp7tT2rLPl7svn8DKAuZktIoABN0NzYHjbMPGsKG3kjkZLS51NmXLlsdNOm56xwrZMRy4JuDDlBBBLMo8gDf0rLdr8lBNOZomUF297fMBlCgXUZbFrg8ePZVOSaWldji1Yeo9n+3bY9YzdBLG9rsDmZSulgAB8QN99a5WJYHkwpnSUTsDEQ0RAAu5ygg3vmUgHdatg2PtBZ4I5VNw6KwI43FdYJ404zxztNooorQziiiigKKKKCJtaAvBIo3sjAeW6sR2dtCJpCMTEDNzzxpmi6MaX0LSuLILC9hrruvW8msv5bQ58c1kJypfMERhcDS4DiQm5G4DdvFVZIjtditPSq/23hsuVBG65TZiFWEqDYlWPxWPVe3lTWH5VRk5Y5A53gR7vBn0PhTOBgazXXWxGkVib63C86z+bA1GlwpNhkmtYXLJvPHWaW4H/AHc1lmO2qJS35VowtKVTUjLLZm0O/KAR612vKNT8DFiOCqiD+r/NMYzDve0eWOw4xTOD/LkAvURoZdzIzHrEEUYP81ifOo1wnfKZHyqJAJRV3/GpJB8AR5GnF5TZiRzjk/cXIDx0Y6VHmDBAFTvsFb/luvpUVUe2sL/iMaIPOR29a51tM8LRNtNfUMotcNJITfuCk/oK4l5Whbgys3YkTH1INRdmDU/DfqDQsR8mW1GKgZ3/AGMjWtc5cJYDtLOT6VERzpM9JQ5VZvhLMbXs8nNnyFvK1PjlI4Gt17Eikc/Na1VeDAL5Rl3/AMWO4/LCg9TU7GYAkghCxG+3MW/4gvTXOjwX/wDo78MQe1iyDyUAiu326ya2BHBlR5iR38DVNIQD0lgHDpzxg+UcR/WrEKpjIuu69g4/WRf7VEwRJjGcrrixixcl/ulF8gQwpyHbUmW6xrCD9olXP5mXXzNVkePivYSxN+GbMb90EQP9VWezCbN8VuBaOZR5s5Y+ldWjSKztFk2pMWA5k6/Wur27ekVUHuFPTwylLpJIH0+OONgPl6I7701Ij69GS2t2GXDp4ysxlt+E11s9w6MA0bAb8ivIoP4m+M9pGtPyfg7hJpytiedKshd441XMOKBnfIFBILMM1gDYca2nYyIII+btkKKy2INwwve40O/fWIYaIc5aYHLL0L4htXB+rHhl0AOu+x0NavyEx7Phskhu8ZsbjKSv2gn1FzBwoPACteLTLl3p6Wiiir2cUUUUBRRRQcu1hesi2/h0llmfmoJCz5D70xP1srNlux1BAFq1Pa0oWJswJBGUgWvr31ju1CTIL4IOwzMJQ4WxvawMYLg2NVZJXYo7kowx5u0UKuh+G08nw8OkAbm3G9V+G2QRJdsKqHNv59nI7blwR4A05joIhGBJDiDfWyGckHqzF728K42aIEIyRTR9pLE91gGPrWaWpOxGIlXOEgkbMbH3yMCOtbhio14WOlQocJpdsI1xuu7MP6iLmmcTj8Mz25/FA31X3oH9YAriRYMwtPICTvvD65wfSo6O1xFCrmzxyILXusl9dNMqy3H6VAbA78uEkN2OrzNqt9D8e87yNbdZqRDtWJG6OLQnKNJGicdhymOw8KguYcgZsQzAMxFgmYEm56Ta2vu4AbtKiOkz2lwwn4ThkUbhd017t5PlTrbOsDbDQkkC2umbjfoi4B3dfZUPDmMtcyYg5t2up/lpfzNOfSY0LADGa2VujKgIF7dJrXGp679tR1KfDuDCSKR7rCg9hAPorVNxOGkZT0IDpvN7DTiGFiPKqz6JCdVw83eDMR8qEA+NTWw0d+nhWUFAc1ohe25SM2a+pOtRHZ4MCBwuj4Ze1FF/IKb+FPTYjKl3ljUW/eKfOzyDTd9Wmlwpv0cGpUbixzE+BNvWpeCaQkgQxqbai6XHVcRKx8yKSQq5Npi1hi07oIRf5r2FLszFqzdEYptD02uf6gAo+cVYyGVSbth4+06nyJLfpVS21IxKBJjHka/RVUyDuAbM7fkWp7QkYjBMxzczpa+aeUuq/luVJ/Mab2btC8hTnzKR9WFMqoLcW4eGUdtOYyFc37KaVjqodiNfzlpLfhApt4pgy85JHh4115pQGYgei/ibd2UgntziFELGQkQKfikY85M678qE/CN+uvjXtPZ/tC2IJWJhHOoPOs7Es2igBTfo2UHhxNq8LiZIQwKqZ2JyqNSGfU2aRvjOh0Gg6qtcI5VoZ8UWzpIoWCLpBGeyqDY2JFzqTbheraTrlXeNxMNwFLTWGPQXUnQanfu49tO1sYhRRRQFFFFBQ8ssQq4Yhr5X6JCrmJBFrWymw138KybGzRSS5RjZiVsObBfKLaa2C37iSK1Hly7LDGVJHvBm1sCpU3DGxNuO9d28VmT7VV3s5wjr9bVmfuy5iPWqMjRi6GIwkpHu8cqBBdwI4N265IuRTmz3kY9GeObgTmcgduVdD3VCxkeHLqRhAxUWVhJElgNwAD5h5U+kcGXM4dfuiSd13dVwKonpojs5J9LJ/wDL95Uj/V/ikw7T59WgbsW1/IRk+tU8OJwSNZeeue1hf5mJqz2dLEc2VGA7Wck/luNa4nh1HKdiROfqRHqLO4HkwFRecmXfJhk/Dl/6T+tRMRNhz0WjY33jMijyZzTWXDWskAbs50f2NqmI4RMp2DnkLXOIRuoBZCB6hT40s4mDFjjYkXgOZjU/MXJ9Kh4bCREjnMMqgbh0pe3ibCncVh8MrFjhNb6sIIxr13YX9a58p3wdR2Ygri85G/osy+WYLTuMky2ZsbzI1uLRC5vwAzHs31WybRwzDWC43al7/LGpNSozh8i5MNdVvlAhVSLnXWbUU6Sa+kwsc3Pyub7xGQPmkIWnmxeGuuZ5G1GWPOxBJ/8AbhFm38TSLjWL5IoIVY/bYsR35EKL5inji5I9GPSOmVRGqefOKxqeXPCDPzKE5cG2/wCJxzYJ7z0j512MViQLxQALxylIEA+9KbsfymnsU2IBDJzSDi+4jxKN+tMooa5eQysdzKHkZe5lORD2m1TBJ7F/SLX59Io7C4VQovx965uw7gagwbIgYq5vNrmzMTzYPXlv0j399qc+hxaOyrdAQHmdWbr3ktbzNcz4t2j0LFASAVUKO0mWayle0Keykfgn8rPF7QUWVI3ckEaMItOPSazhdPqgUYXHvlKrli0YoIwHb8agjKSCRqcw67XqPDDng0UHj0Rzlz1gvZSe0i1Ls0gSHiNedYt0OwPKdZW1No0sg17K6q5s2jk/NmwsRO/m1vrfUCx146jfxqwqg5Ey3wa8bFhfdfXeBwF7kDqtV/W2OmGexRRRUoFFFFB5fl3+yj0vZ2N9bDoN9YHo799j/esvixgeWxdNCP32IPHrYKtaly5ivCpsxszWy/F8J3Dd51mkCPnuwxVr/XMQHdlG/wA6oyNOLpW7Rxo5ywlgFz/6xlPgkcd/6qmbNQ2Y5lbtEk1rdeZ9/hUfEZ2l6IxgHHLFh1Xf/EsW9an4NGGa/O3O7M8cjeCi2WqLdL69oE0xL9GRD1gTzMflQGpGCQlr2a3WY5F8ude5+Wm5oZS3wYm3350hT5VNzXeBjIY2EQ6wJHdvFiD+tc26THZzFZvq87fsWUjyVwPWoUqSj4pHXv5pf+ZMx9Kc2tKgFmOFF+EkpN/y3FVeHjjGt8EO1IC3q5N6mOIJ5lPwUVzcSiQ9RdTb5FK11tGOS2jwp2mSEf64a62ZLc6SgjshCjyQ39KXaE4v+1bq6OFZyPHLXPlPgxFO+Qe/j7cl5Ce7m1/QVNaGXmh/vDobkluZ1K8Fs2ZvGmIVd9zY5h2RrAvmy1cwYU5NAwPG0oLeLIf7VzM6TCpjwpbUyYlxxumRD4ykD0phGiRyFMQP/wAjSOe9Ygqj5jXeOwyh7SDDDtxGJeVv5QFNpjlWwR5nH2cLhubTxsrMRXblPx+GBUEizcCuGzP4KwIqDisOgAM124WxMqBR1HmEDXPYbVbsMyEc1IT9kyZb9+UsbflqoZWiN/8AdcKOOUc9L5tYDv8ASuaplOwMHutCx6skKpcfdDdG3aKgYoBGvIUQjVTIxxE9/uw/ChqZgZFdTY4mXrduje/AMAqHwLmmPo7x3KLh8Iv8RzmkI6xcCx7Lf5qY7RPSXg87xG6yEEXvMbMwPFkHwjsIW3XUKKMc9HYCeRSMg+HDQKL3fTRiN1hfhrxpzZccUgb3k2Jt0y7qRESNwUWCHva9EuFLsqOtlLArhkPSlOvTma2kY3m+mgFidKsrxLieYaryClvA9jm963T3ZrgHQdQFgO6vT15PkBNmSbW4EgGYCy3t8K9g0F++vWVrp0yX/VIooorpwKKKKCg5Z4bPhvhz2bUXtwI6jxtwrLsJgGWS5w6x6mxWdi58CE17LVsG3cNnw7ixOlwBvJFY68UcczGPCMD9Z1K5j+VCD8xqjK04ZRcZs1mkzfR8U+u9sSQny5rVNwODKqRzeXsWW58TnP6VXbUaMOC+GnN7G5eNBfq1fNfup/CTjcsM4B+zzjeocCqJXwYk2S2ckYPN9+WZ/S4At41JwOzyG/YYUH7uXMPKNz61VySRGT3keLBvYZmVQe4Zi1TcDBHmusEo7csr38dAKiUxCZicNNb9nhl787ehEYqLzjhbGTCp12yj0XMaj43CQA+8hk/kwL6yMa7jwkZHQw0jdXSt/wAsAetcpScNjWB6eKhI6sh/1SygelJjMYMxK41gBoViWM27OhGT/VXGHwrK1xhYIj9osgf5rM1T8ZHOQMqREfeV5Bb87Io8AabFLLMja5sXMeoBh6AFvKrHCKSljh5QuludcXP82Rm81FcSy4gCzYmCEdS7/lX/ADXWDxEZuPpZZtL5OaX0Cs+tQGRBIGsmGhUcCczjyYIg8L0mMkcD32NhhXiq2Pha4A9a4xqQKem075juLOLnqDTnXuRaWASb8PgkS17SS6W8Xsw8FNIRKbhcDG0Wss8q78xuq9wEKqpHeTUeFCl/o2FUH+JPZVHaFXT9adw4nYHnsREGI05pblO6SUkeS1XYnDIWIDYrFNxRGdvmkfooO4Cp8nhZriCP2+LXPbURgJp1KDmkP5ctVLCFmPNYaXEv1ygqn5sxLW/HarTZuz3iUnmsNhgdbBi7ntduiL9pYioW1EjfoF5p7/uMPoDf7bgKir27+01MdonpI2dj2cMryxsy6c1hQCsYvuz/AGh19G2vVTXN3lWMqemwIiVryy7+nO/1YtN3G1rHdTmzvdLzbGCDW64fD9Jh2yPvY9ZAHfRgAS7HKQp6QW/vprH4pGv0IibWXjbW+oFkdy58Q1T2fR2w7kkG8rfD8AAtovXbieu9eoqm5I4Qx4OJSVN1zDL8IDagDrAHGrmtVemO07mRRRRXTkUUUUCEVlnLTZrRSFpMUY0ve2ZVBueKhSxJ6tL1qlUPKnZAljLBCzDgCFJHfv8AI1xeNwsx21LM8THIVDpiFRSB0ssSAjrzNc+lMYbEltfpcMndaQehApxsLoxkwwFmOXJY6drygdLuvUZIze64MEfady9vFgFHheskw2Q6xmKkU2GJhj8IlPgozE1wuOAN3xdx2qqr5vYU/iAcv7G56ldvL3aAeZquDzBuhgUHUz82vqWJ/prntPR7GbUUHKMXCjdV4r+SoTUZsWp0fGOb8AslvDQCpWIkmYD3MdyOl75rg9QEUdyPKoi4LEZrjCxsD9YxAW72lkufBaDmF8NmyjEzluIEjJ6RrmqXjEw9rvzh6zlka/YGmOUeVdCHF21bDQjq6TnyQpXcubjOgOliFjS/z538qhKHAkRX3WBeT8ZUA+HwVb4VpQtubiiH2Ubd35E0+aqDGYuJTaXFSs38OPOW8A2vkop/ZpjyHLhJiNLNOR0u28jm3y8d1JjhEdps+JIJtNBEfrFFDSeNi7eZFQH5tzouKxjdWYhL9tjp3MRT88j71gi7Cxug/M9h8qGq/aUrkD6RjWRCbCLDIQSd9sw3nuFTWNonheYQTIhAhgw4tcKGzEfjVAq+b1VY7aa297jDl3ZMONSerMuhPZrT2EwUTXZcLNZrdKawBt1K7Ej5Nabxsjx6g4fCA6c7JZn7kVv/AM7qfu/7/Z+1I2RhuiDFhXS50adveMOv6zj07xTG2JMvQmnEQb9xhh76TsJBJAPG58RXayoyi+Imn+8DZTfgQoVG7jfuqHITG+UFcNm6l53FSDsWx5te0jyrqP1Inpa4QrDAebgXDIf4lmkYmwBZVuWJ4C5JOlquOSfJ8YiUIc5XNzk+upAvYSvuuT+7G4W6qrsBsh5XWOJZMx1LSOWkJI4Ek82vWw1AvaxrW+TOwvosAjzZmOrsBYZrAWVeCiwA9datx13O1WS0VjULWNAAABYAAAdQHCuqKK0spuKbN/2KKawot5Kf13dlFJEi9FFIaAvQTSGuWoPG8r+SqszYhS+YXJCkBhvuQ5vlHdas5xkERuxExYE3Z0dyPwtOQgHaBatpx7sAbVmXKLDtmLZAx1PS1G/qa49Krti9XML6ZNcS8lHjcIzFc+IlLDKbZ3QC/wBmHocOHnXUiRRL+3fDr92JEPf02LHyrrGbVzDLz7Ye29ViQeGY9G3lSQ7Tiy6OjN9t1iJPbaMa+lZ7VmPC+JiRhtpRyIQuLxLi+t88Z8448xHdTUscaatK3yM0nzTEsfAVzDi3DXediD9RMLZfM3PrUmXHFAcjovG5Qk/y40B9TXMxO3Ua0iJglZrx4KWc/bnlIUflbd4LVymHlKW5qNNNVUsw7uiqA+JrzmKn53WSXFS/dRDEP6iNO+n8IkZWxikAH8SQSm/WAzkA+FRaJ0VnlaOJUU2fD4dR9Y5NPyr/AHc1zg5Ytc+0BMx4IYl7bDKC48L1U4vBKzC2H50jc0swVB3Iv+BVls9pUWzNBGv2Iomv87Nr5U1wb5SZeYXhKxtp8ec/me8niAO+oU2LljHQGHwCH95KVeVj15STr3mkxW0CdBIyrromRM34nsW8lFQosXFEbplQm1yFzOe+SW58lFKwWlbmSyXkxU0pP1spTMepUQAkeNqgYfBHnA4wwF7e9xLi5/DEug864m5UgfWbwJv5ix9aYTlCT8EZJPEi5Pj/AJJqYrb4RNq/K9l2i/wo5kYaHmUCKP8A7HJA8z3Umx9nMrdGylt4XpEnred7s35d9V2Hw2MxBACso7v817nkzyIkWxkJv2m5q6mGfKq2WPD13JLARwJ0dXb43tqTv8BXpleqzZ+zwgAFWKCtGojiGaZ3Ozt6WuBXQogzh21PRy9nn2b93nRXOD3HS27sPEam2p4+NJUyJVFFFQEpCK6otQNNHeoeJ2Qj/EoNWNqS1TseS2h7O8NLvS3ca87jPYph23Fh5Vp9qLU2MZm9g6j4JSPMfoahS+xKcfDiG8z/AJrc8tJkonbBJPY5i/4pPgD+ppuP2N4xTcSAdyKPUVv+Sly1Go+E+qWEJ7IMad85/wC/GnI/YlOfinbwAFbnai1NR8HqljcHsRP1pXPjb9KssN7FYB8Vz3k1qdqS1Ebl4PB+ybCJ+7FXeE5F4eP4Y18q9DaltU7QgQ7JRdyipK4cDhT1qLVA4CV1altS0CWotS1y+7X9beooI+DH6A8NRrroP11opcIhF7jf231ue3uoqZEkCiiioCXpaKKAooooCkpaKBLUWpaKBLUtFFAlqLUtFAUlLRQFJS0UBRRRQFFFFAVxLaxvurukZbi1AxARu6xfeTp47t9LXSQAbqK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s://encrypted-tbn1.gstatic.com/images?q=tbn:ANd9GcRXWsIMALzTK92KzvKPKia_gR2i73k73S5kplBFYjSomOiWCnaHf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21920" r="6854" b="15344"/>
          <a:stretch>
            <a:fillRect/>
          </a:stretch>
        </p:blipFill>
        <p:spPr bwMode="auto">
          <a:xfrm>
            <a:off x="0" y="4797152"/>
            <a:ext cx="3059832" cy="2060848"/>
          </a:xfrm>
          <a:prstGeom prst="rect">
            <a:avLst/>
          </a:prstGeom>
          <a:noFill/>
        </p:spPr>
      </p:pic>
      <p:pic>
        <p:nvPicPr>
          <p:cNvPr id="17" name="Picture 6" descr="https://encrypted-tbn1.gstatic.com/images?q=tbn:ANd9GcRXWsIMALzTK92KzvKPKia_gR2i73k73S5kplBFYjSomOiWCnaHf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5" y="5621628"/>
            <a:ext cx="1835695" cy="1236372"/>
          </a:xfrm>
          <a:prstGeom prst="rect">
            <a:avLst/>
          </a:prstGeom>
          <a:noFill/>
        </p:spPr>
      </p:pic>
      <p:pic>
        <p:nvPicPr>
          <p:cNvPr id="26" name="Содержимое 9" descr="i (7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24275">
            <a:off x="1634305" y="232110"/>
            <a:ext cx="3045175" cy="2030116"/>
          </a:xfrm>
          <a:prstGeom prst="rect">
            <a:avLst/>
          </a:prstGeom>
        </p:spPr>
      </p:pic>
      <p:pic>
        <p:nvPicPr>
          <p:cNvPr id="31" name="Содержимое 9" descr="i (7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9693">
            <a:off x="3915229" y="1214624"/>
            <a:ext cx="1839890" cy="1226593"/>
          </a:xfrm>
          <a:prstGeom prst="rect">
            <a:avLst/>
          </a:prstGeom>
        </p:spPr>
      </p:pic>
      <p:pic>
        <p:nvPicPr>
          <p:cNvPr id="34" name="Picture 2" descr="Pomegranate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48680"/>
            <a:ext cx="1898505" cy="186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Pomegranate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0702" y="2636912"/>
            <a:ext cx="869843" cy="85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i (6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27784" y="2348880"/>
            <a:ext cx="792088" cy="792088"/>
          </a:xfrm>
          <a:prstGeom prst="rect">
            <a:avLst/>
          </a:prstGeom>
        </p:spPr>
      </p:pic>
      <p:pic>
        <p:nvPicPr>
          <p:cNvPr id="37" name="Рисунок 36" descr="i (6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07904" y="1556792"/>
            <a:ext cx="1656184" cy="2088232"/>
          </a:xfrm>
          <a:prstGeom prst="rect">
            <a:avLst/>
          </a:prstGeom>
        </p:spPr>
      </p:pic>
      <p:pic>
        <p:nvPicPr>
          <p:cNvPr id="38" name="Рисунок 37" descr="i (5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2420888"/>
            <a:ext cx="1877698" cy="2011819"/>
          </a:xfrm>
          <a:prstGeom prst="rect">
            <a:avLst/>
          </a:prstGeom>
        </p:spPr>
      </p:pic>
      <p:pic>
        <p:nvPicPr>
          <p:cNvPr id="39" name="Рисунок 38" descr="i (5)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4282809"/>
            <a:ext cx="1013602" cy="1086002"/>
          </a:xfrm>
          <a:prstGeom prst="rect">
            <a:avLst/>
          </a:prstGeom>
        </p:spPr>
      </p:pic>
      <p:pic>
        <p:nvPicPr>
          <p:cNvPr id="40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1331640" y="2420888"/>
            <a:ext cx="10001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G:\Надя\скачано-2011.09.24\фрукты и овощи\груша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8000" contrast="-6000"/>
          </a:blip>
          <a:srcRect/>
          <a:stretch>
            <a:fillRect/>
          </a:stretch>
        </p:blipFill>
        <p:spPr bwMode="auto">
          <a:xfrm>
            <a:off x="0" y="0"/>
            <a:ext cx="1800597" cy="275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123728" y="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РАЗЛОЖИМ ПО КОРЗИНКАМ (</a:t>
            </a:r>
            <a:r>
              <a:rPr lang="ru-RU" dirty="0" err="1" smtClean="0"/>
              <a:t>большой-маленький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72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81684E-6 C -0.04028 0.19358 -0.08056 0.38738 -0.10157 0.47341 C -0.12257 0.55944 -0.12726 0.51065 -0.12622 0.51643 C -0.12518 0.52221 -0.11042 0.51504 -0.09549 0.5081 " pathEditMode="relative" ptsTypes="aa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408E-6 L 0.32274 0.55597 " pathEditMode="relative" ptsTypes="AA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23312E-7 L -0.66944 0.47202 " pathEditMode="relative" ptsTypes="AA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022E-7 L 0.25972 0.3883 " pathEditMode="relative" ptsTypes="AA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-0.00994 L -0.61441 0.1998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2276E-6 L 0.37813 0.12604 " pathEditMode="relative" ptsTypes="AA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2359E-6 L -0.35434 0.22017 " pathEditMode="relative" ptsTypes="AA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2054E-6 L 0.50399 0.44056 " pathEditMode="relative" ptsTypes="AA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4695 L -0.0316 0.47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7835E-6 L 0.68507 0.26226 " pathEditMode="relative" ptsTypes="AA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85</Words>
  <Application>Microsoft Office PowerPoint</Application>
  <PresentationFormat>Экран (4:3)</PresentationFormat>
  <Paragraphs>31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ФРУКТЫ</vt:lpstr>
      <vt:lpstr>Слайд 2</vt:lpstr>
      <vt:lpstr>ОТГАДАЙ   ЗАГАДКИ</vt:lpstr>
      <vt:lpstr>ЧТО ПРОПАЛО?</vt:lpstr>
      <vt:lpstr>Слайд 5</vt:lpstr>
      <vt:lpstr>ИСПРАВЬ ОШИБКУ НЕЗНАЙКИ</vt:lpstr>
      <vt:lpstr>ИСПРАВЬ ОШИБКУ НЕЗНАЙКИ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Апельсины, мандарины, Груши, яблоки, бананы, Сладкие продукты, Относятся все  к …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Пользователь Windows</cp:lastModifiedBy>
  <cp:revision>114</cp:revision>
  <dcterms:created xsi:type="dcterms:W3CDTF">2012-04-26T17:12:37Z</dcterms:created>
  <dcterms:modified xsi:type="dcterms:W3CDTF">2017-11-15T15:35:55Z</dcterms:modified>
</cp:coreProperties>
</file>