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A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3AB-AECC-41B3-A39D-F29AD6B797DB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590-A441-47E9-A899-6B2161EA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3AB-AECC-41B3-A39D-F29AD6B797DB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590-A441-47E9-A899-6B2161EA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3AB-AECC-41B3-A39D-F29AD6B797DB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590-A441-47E9-A899-6B2161EA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3AB-AECC-41B3-A39D-F29AD6B797DB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590-A441-47E9-A899-6B2161EA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3AB-AECC-41B3-A39D-F29AD6B797DB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590-A441-47E9-A899-6B2161EA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3AB-AECC-41B3-A39D-F29AD6B797DB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590-A441-47E9-A899-6B2161EA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3AB-AECC-41B3-A39D-F29AD6B797DB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590-A441-47E9-A899-6B2161EA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3AB-AECC-41B3-A39D-F29AD6B797DB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590-A441-47E9-A899-6B2161EA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3AB-AECC-41B3-A39D-F29AD6B797DB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590-A441-47E9-A899-6B2161EA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3AB-AECC-41B3-A39D-F29AD6B797DB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590-A441-47E9-A899-6B2161EA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43AB-AECC-41B3-A39D-F29AD6B797DB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9590-A441-47E9-A899-6B2161EA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743AB-AECC-41B3-A39D-F29AD6B797DB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9590-A441-47E9-A899-6B2161EA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audio" Target="../media/audio4.wav"/><Relationship Id="rId7" Type="http://schemas.openxmlformats.org/officeDocument/2006/relationships/image" Target="../media/image66.png"/><Relationship Id="rId12" Type="http://schemas.openxmlformats.org/officeDocument/2006/relationships/image" Target="../media/image7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jpeg"/><Relationship Id="rId4" Type="http://schemas.openxmlformats.org/officeDocument/2006/relationships/image" Target="../media/image1.jpe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1.jpeg"/><Relationship Id="rId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.jpeg"/><Relationship Id="rId7" Type="http://schemas.openxmlformats.org/officeDocument/2006/relationships/image" Target="../media/image4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54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2.jpeg"/><Relationship Id="rId5" Type="http://schemas.openxmlformats.org/officeDocument/2006/relationships/image" Target="../media/image48.jpeg"/><Relationship Id="rId10" Type="http://schemas.openxmlformats.org/officeDocument/2006/relationships/image" Target="../media/image51.jpeg"/><Relationship Id="rId4" Type="http://schemas.openxmlformats.org/officeDocument/2006/relationships/image" Target="../media/image37.png"/><Relationship Id="rId9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png"/><Relationship Id="rId3" Type="http://schemas.openxmlformats.org/officeDocument/2006/relationships/image" Target="../media/image1.jpeg"/><Relationship Id="rId7" Type="http://schemas.openxmlformats.org/officeDocument/2006/relationships/image" Target="../media/image57.png"/><Relationship Id="rId12" Type="http://schemas.openxmlformats.org/officeDocument/2006/relationships/image" Target="../media/image6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46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презентация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57175"/>
            <a:ext cx="9144000" cy="6915175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задания для дошкольников по теме одежда, обувь, головные уборы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339438"/>
            <a:ext cx="7358082" cy="55185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82206" y="142852"/>
            <a:ext cx="7167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ОДЕЖДА </a:t>
            </a:r>
            <a:r>
              <a:rPr lang="ru-RU" sz="54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… </a:t>
            </a:r>
            <a:r>
              <a:rPr lang="ru-RU" sz="5400" b="1" cap="none" spc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только</a:t>
            </a:r>
            <a:endParaRPr lang="ru-RU" sz="5400" b="1" cap="none" spc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Картинки по запросу фон презентация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915175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девочка без одежды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500042"/>
            <a:ext cx="2571768" cy="5222853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428868"/>
            <a:ext cx="914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285728"/>
            <a:ext cx="1071570" cy="137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571876"/>
            <a:ext cx="107157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642918"/>
            <a:ext cx="2143140" cy="162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 descr="Картинки по запросу куртка детская на девочк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72198" y="4286256"/>
            <a:ext cx="3286148" cy="2464611"/>
          </a:xfrm>
          <a:prstGeom prst="rect">
            <a:avLst/>
          </a:prstGeom>
          <a:noFill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37596">
            <a:off x="6926019" y="2560339"/>
            <a:ext cx="1455324" cy="85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 descr="Картинки по запросу варежки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11964">
            <a:off x="6248772" y="601963"/>
            <a:ext cx="1144931" cy="1038426"/>
          </a:xfrm>
          <a:prstGeom prst="rect">
            <a:avLst/>
          </a:prstGeom>
          <a:noFill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28926" y="5786454"/>
            <a:ext cx="704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953125"/>
            <a:ext cx="704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Прямоугольник 30"/>
          <p:cNvSpPr/>
          <p:nvPr/>
        </p:nvSpPr>
        <p:spPr>
          <a:xfrm>
            <a:off x="1000100" y="-142900"/>
            <a:ext cx="728667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Одень куклу на прогулку.</a:t>
            </a:r>
          </a:p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Только важно соблюдать определенную последовательность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C -0.00834 0.00671 -0.01823 0.00671 -0.0257 0.01643 C -0.0316 0.02454 -0.04219 0.03773 -0.04983 0.04097 C -0.05434 0.04699 -0.06598 0.05694 -0.07188 0.05949 C -0.0783 0.06782 -0.08733 0.07454 -0.09497 0.08102 C -0.09913 0.08426 -0.10365 0.08518 -0.10782 0.08866 C -0.11702 0.0963 -0.12639 0.10393 -0.13559 0.11157 C -0.14063 0.11597 -0.14479 0.1213 -0.15052 0.12384 C -0.15677 0.13009 -0.16407 0.13333 -0.17032 0.13935 C -0.19775 0.16528 -0.23125 0.17731 -0.26511 0.1838 C -0.27361 0.1875 -0.28282 0.18958 -0.29167 0.19143 C -0.29288 0.1919 -0.29393 0.19213 -0.29514 0.19282 C -0.29636 0.19375 -0.2974 0.19537 -0.29861 0.19606 C -0.30157 0.19745 -0.30782 0.19907 -0.30782 0.19931 C -0.31615 0.20648 -0.3283 0.20949 -0.33785 0.21296 C -0.34358 0.21782 -0.34879 0.2206 -0.35521 0.22199 C -0.37032 0.23009 -0.34948 0.21968 -0.37032 0.22662 C -0.37431 0.22801 -0.37795 0.23241 -0.38177 0.23426 C -0.39323 0.24074 -0.37952 0.23032 -0.39115 0.23889 C -0.39236 0.24005 -0.39445 0.2419 -0.39445 0.24236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1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33 0.00718 0.00608 0.0132 0.00833 0.02176 C 0.00955 0.02639 0.00938 0.02963 0.01059 0.03403 C 0.01927 0.05903 0.02934 0.08171 0.04201 0.10255 C 0.04427 0.10625 0.04549 0.11134 0.04809 0.11458 C 0.05451 0.12269 0.05677 0.1206 0.06389 0.125 C 0.07135 0.12917 0.07778 0.13495 0.08542 0.13866 C 0.09809 0.15208 0.11406 0.15926 0.12656 0.17292 C 0.13264 0.1794 0.14028 0.19213 0.14705 0.19699 C 0.15122 0.20579 0.15677 0.21227 0.16163 0.21945 C 0.17049 0.23195 0.17778 0.24537 0.18819 0.25533 C 0.19097 0.26204 0.19774 0.27176 0.2026 0.27431 C 0.22483 0.30556 0.25451 0.31806 0.28368 0.33287 C 0.29219 0.33681 0.30035 0.34259 0.30885 0.3463 C 0.31944 0.35093 0.32899 0.35718 0.33906 0.36181 C 0.34531 0.36482 0.35139 0.36574 0.35625 0.37245 " pathEditMode="relative" rAng="0" ptsTypes="fffffffffffffffA">
                                      <p:cBhvr>
                                        <p:cTn id="1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1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0.01319 -0.01227 0.03316 -0.01504 0.04861 -0.01666 C 0.06337 -0.02083 0.07777 -0.02685 0.09236 -0.03171 C 0.10191 -0.03518 0.11215 -0.03518 0.12152 -0.03842 C 0.14722 -0.04699 0.171 -0.0618 0.19705 -0.06666 C 0.20052 -0.06875 0.2033 -0.07176 0.20677 -0.07338 C 0.21857 -0.07939 0.23368 -0.08055 0.24583 -0.08171 C 0.28264 -0.09166 0.31701 -0.10324 0.35555 -0.10324 " pathEditMode="relative" rAng="0" ptsTypes="fffffff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77556E-17 C 0.00469 0.0044 0.00851 0.00949 0.01337 0.01435 C 0.01441 0.01574 0.01649 0.01574 0.01788 0.01644 C 0.03125 0.02755 0.02014 0.02245 0.0316 0.02708 C 0.03663 0.03356 0.04253 0.03565 0.04965 0.03958 C 0.05938 0.04444 0.06806 0.04861 0.07813 0.05278 C 0.09167 0.05856 0.10451 0.06644 0.11892 0.06991 C 0.12552 0.07454 0.13229 0.07847 0.13941 0.08241 C 0.14566 0.08588 0.15069 0.09144 0.15747 0.09375 C 0.16441 0.09606 0.17205 0.10093 0.17795 0.10509 C 0.18715 0.11157 0.20764 0.12662 0.21875 0.12894 C 0.22674 0.13403 0.23368 0.14259 0.24253 0.14583 C 0.24774 0.15069 0.25451 0.15394 0.26076 0.15718 C 0.26875 0.16157 0.27569 0.1662 0.28455 0.16852 C 0.28906 0.17176 0.29167 0.17292 0.29705 0.17407 C 0.30712 0.18079 0.32431 0.18241 0.33594 0.18241 " pathEditMode="relative" rAng="0" ptsTypes="fffffffffffffff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C -0.00347 -0.01135 -0.01528 -0.02547 -0.0217 -0.03496 C -0.02517 -0.03936 -0.03056 -0.04815 -0.03056 -0.04792 C -0.03385 -0.05949 -0.04427 -0.06945 -0.05087 -0.07824 C -0.05313 -0.08172 -0.05486 -0.08542 -0.05712 -0.08866 C -0.06927 -0.1044 -0.08368 -0.11713 -0.09531 -0.1338 C -0.10938 -0.15417 -0.1191 -0.17894 -0.13316 -0.19954 C -0.13559 -0.20371 -0.13924 -0.20648 -0.14184 -0.21019 C -0.1717 -0.25301 -0.13993 -0.21366 -0.17101 -0.2507 C -0.18212 -0.26389 -0.1941 -0.28195 -0.20903 -0.28959 C -0.22222 -0.29676 -0.23889 -0.29977 -0.25295 -0.30162 C -0.2658 -0.30533 -0.2783 -0.30996 -0.29115 -0.31227 C -0.29497 -0.31667 -0.2974 -0.31922 -0.3026 -0.32107 C -0.30556 -0.32385 -0.30972 -0.32547 -0.3125 -0.32871 C -0.31389 -0.3301 -0.31389 -0.33195 -0.31528 -0.33311 C -0.31962 -0.33773 -0.33281 -0.3382 -0.33802 -0.33912 C -0.34306 -0.34005 -0.34826 -0.34491 -0.35278 -0.34491 " pathEditMode="relative" rAng="0" ptsTypes="ffffffffffffffffA">
                                      <p:cBhvr>
                                        <p:cTn id="30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презентация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915175"/>
          </a:xfrm>
          <a:prstGeom prst="rect">
            <a:avLst/>
          </a:prstGeom>
          <a:noFill/>
        </p:spPr>
      </p:pic>
      <p:pic>
        <p:nvPicPr>
          <p:cNvPr id="23555" name="Picture 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643578"/>
            <a:ext cx="828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5786454"/>
            <a:ext cx="85725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9" descr="Картинки по запросу варежки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11964">
            <a:off x="7034589" y="2816542"/>
            <a:ext cx="1144931" cy="1038426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14290"/>
            <a:ext cx="3024197" cy="628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9" descr="Картинки по запросу варежки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11964">
            <a:off x="7034589" y="2816542"/>
            <a:ext cx="1144931" cy="103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Картинки по запросу фон презентация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915175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28604"/>
            <a:ext cx="2543182" cy="589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презентация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57175"/>
            <a:ext cx="9144000" cy="6915175"/>
          </a:xfrm>
          <a:prstGeom prst="rect">
            <a:avLst/>
          </a:prstGeom>
          <a:noFill/>
        </p:spPr>
      </p:pic>
      <p:pic>
        <p:nvPicPr>
          <p:cNvPr id="3074" name="Picture 2" descr="Картинки по запросу картинка свитер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642918"/>
            <a:ext cx="2548569" cy="2052631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рубашка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97584">
            <a:off x="2319749" y="2787444"/>
            <a:ext cx="1357322" cy="1881094"/>
          </a:xfrm>
          <a:prstGeom prst="rect">
            <a:avLst/>
          </a:prstGeom>
          <a:noFill/>
        </p:spPr>
      </p:pic>
      <p:pic>
        <p:nvPicPr>
          <p:cNvPr id="3078" name="Picture 6" descr="Картинки по запросу жилет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48974">
            <a:off x="2986507" y="4706145"/>
            <a:ext cx="1357322" cy="1939031"/>
          </a:xfrm>
          <a:prstGeom prst="rect">
            <a:avLst/>
          </a:prstGeom>
          <a:noFill/>
        </p:spPr>
      </p:pic>
      <p:sp>
        <p:nvSpPr>
          <p:cNvPr id="3080" name="AutoShape 8" descr="Картинки по запросу жак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Картинки по запросу жакет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00570"/>
            <a:ext cx="1500198" cy="2109787"/>
          </a:xfrm>
          <a:prstGeom prst="rect">
            <a:avLst/>
          </a:prstGeom>
          <a:noFill/>
        </p:spPr>
      </p:pic>
      <p:pic>
        <p:nvPicPr>
          <p:cNvPr id="3084" name="Picture 12" descr="Картинки по запросу пижама картинка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2032">
            <a:off x="6715140" y="1071546"/>
            <a:ext cx="1785950" cy="2913918"/>
          </a:xfrm>
          <a:prstGeom prst="rect">
            <a:avLst/>
          </a:prstGeom>
          <a:noFill/>
        </p:spPr>
      </p:pic>
      <p:pic>
        <p:nvPicPr>
          <p:cNvPr id="3086" name="Picture 14" descr="Картинки по запросу колготки детские картинка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9F9F7"/>
              </a:clrFrom>
              <a:clrTo>
                <a:srgbClr val="F9F9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642918"/>
            <a:ext cx="1357322" cy="2144324"/>
          </a:xfrm>
          <a:prstGeom prst="rect">
            <a:avLst/>
          </a:prstGeom>
          <a:noFill/>
        </p:spPr>
      </p:pic>
      <p:pic>
        <p:nvPicPr>
          <p:cNvPr id="3088" name="Picture 16" descr="Картинки по запросу халат детские картинка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E8E7E3"/>
              </a:clrFrom>
              <a:clrTo>
                <a:srgbClr val="E8E7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572008"/>
            <a:ext cx="2500330" cy="2031518"/>
          </a:xfrm>
          <a:prstGeom prst="rect">
            <a:avLst/>
          </a:prstGeom>
          <a:noFill/>
        </p:spPr>
      </p:pic>
      <p:pic>
        <p:nvPicPr>
          <p:cNvPr id="3090" name="Picture 18" descr="Картинки по запросу туфли картинка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000372"/>
            <a:ext cx="1714479" cy="1410159"/>
          </a:xfrm>
          <a:prstGeom prst="rect">
            <a:avLst/>
          </a:prstGeom>
          <a:noFill/>
        </p:spPr>
      </p:pic>
      <p:pic>
        <p:nvPicPr>
          <p:cNvPr id="3092" name="Picture 20" descr="Картинки по запросу сандалии картинка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714620"/>
            <a:ext cx="1998134" cy="1498601"/>
          </a:xfrm>
          <a:prstGeom prst="rect">
            <a:avLst/>
          </a:prstGeom>
          <a:noFill/>
        </p:spPr>
      </p:pic>
      <p:pic>
        <p:nvPicPr>
          <p:cNvPr id="3094" name="Picture 22" descr="Картинки по запросу шляпа картинка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15206" y="4357694"/>
            <a:ext cx="1692519" cy="1000132"/>
          </a:xfrm>
          <a:prstGeom prst="rect">
            <a:avLst/>
          </a:prstGeom>
          <a:noFill/>
        </p:spPr>
      </p:pic>
      <p:pic>
        <p:nvPicPr>
          <p:cNvPr id="3096" name="Picture 24" descr="Картинки по запросу косынка  одежда картинка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69851">
            <a:off x="4965540" y="750707"/>
            <a:ext cx="2000264" cy="200026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45438" y="-142900"/>
            <a:ext cx="54684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Что здесь не относится к одежде?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 (Найди 4 предмета. </a:t>
            </a:r>
            <a:r>
              <a:rPr lang="ru-RU" sz="1600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</a:rPr>
              <a:t>Н</a:t>
            </a:r>
            <a:r>
              <a:rPr lang="ru-RU" sz="16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азывай и нажимай)</a:t>
            </a:r>
            <a:endParaRPr lang="ru-RU" sz="1600" b="1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презентация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57175"/>
            <a:ext cx="9144000" cy="69151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89517" y="-142900"/>
            <a:ext cx="51803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Что здесь не относится к обуви?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 (Найди 3 предмета)</a:t>
            </a:r>
            <a:endParaRPr lang="ru-RU" sz="1600" b="1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pic>
        <p:nvPicPr>
          <p:cNvPr id="2050" name="Picture 2" descr="http://g02.a.alicdn.com/kf/HTB1HowoLFXXXXcpXVXXq6xXFXXXu/2015-%D0%B4%D1%8B%D1%88%D0%B0%D1%89%D0%B8%D0%B9-%D0%B4%D0%B5%D1%82%D1%81%D0%BA%D0%B0%D1%8F-%D0%BE%D0%B1%D1%83%D0%B2%D1%8C-%D0%B4%D0%B5%D0%B2%D1%83%D1%88%D0%BA%D0%B8-%D0%BF%D0%B0%D1%80%D0%BD%D0%B8-%D0%BE%D0%B1%D1%83%D0%B2%D1%8C-%D0%BD%D0%BE%D0%B2%D1%8B%D0%B9-%D0%B1%D1%80%D0%B5%D0%BD%D0%B4-%D0%B4%D0%B5%D1%82%D0%B8-%D0%BA%D0%BE%D0%B6%D0%B8-%D0%BA%D1%80%D0%BE%D1%81%D1%81%D0%BE%D0%B2%D0%BA%D0%B8-%D1%81%D0%BF%D0%BE%D1%80%D1%82%D0%B8%D0%B2%D0%BD%D0%B0%D1%8F-%D0%BE%D0%B1%D1%83%D0%B2%D1%8C-%D0%BC%D0%BE%D0%B4%D0%B0-%D1%81%D0%B2%D0%BE%D0%B1%D0%BE%D0%B4%D0%BD%D0%BE%D0%B3%D0%BE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429132"/>
            <a:ext cx="2143140" cy="1643074"/>
          </a:xfrm>
          <a:prstGeom prst="rect">
            <a:avLst/>
          </a:prstGeom>
          <a:noFill/>
        </p:spPr>
      </p:pic>
      <p:pic>
        <p:nvPicPr>
          <p:cNvPr id="2052" name="Picture 4" descr="http://img03.taobaocdn.com/bao/uploaded/i3/T1Rwr3XoxdXXbeANM4_05293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071942"/>
            <a:ext cx="1357322" cy="1557286"/>
          </a:xfrm>
          <a:prstGeom prst="rect">
            <a:avLst/>
          </a:prstGeom>
          <a:noFill/>
        </p:spPr>
      </p:pic>
      <p:pic>
        <p:nvPicPr>
          <p:cNvPr id="2054" name="Picture 6" descr="http://gorod-sp.ru/files/54f/54fc55299cd851931732b73c33530396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143248"/>
            <a:ext cx="1714512" cy="1500198"/>
          </a:xfrm>
          <a:prstGeom prst="rect">
            <a:avLst/>
          </a:prstGeom>
          <a:noFill/>
        </p:spPr>
      </p:pic>
      <p:pic>
        <p:nvPicPr>
          <p:cNvPr id="2060" name="Picture 12" descr="http://www.kapika.ru/img/content/main/our-shoes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86380" y="3571876"/>
            <a:ext cx="1285884" cy="1214446"/>
          </a:xfrm>
          <a:prstGeom prst="rect">
            <a:avLst/>
          </a:prstGeom>
          <a:noFill/>
        </p:spPr>
      </p:pic>
      <p:pic>
        <p:nvPicPr>
          <p:cNvPr id="2062" name="Picture 14" descr="http://baby-modnik.ru/images/stati/kedy-converse-devochki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142984"/>
            <a:ext cx="2286016" cy="1964546"/>
          </a:xfrm>
          <a:prstGeom prst="rect">
            <a:avLst/>
          </a:prstGeom>
          <a:noFill/>
        </p:spPr>
      </p:pic>
      <p:pic>
        <p:nvPicPr>
          <p:cNvPr id="2064" name="Picture 16" descr="http://s3-eu-west-1.amazonaws.com/media.sitepokupok.ru/stockrow/4914426-1-big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3F0F7"/>
              </a:clrFrom>
              <a:clrTo>
                <a:srgbClr val="F3F0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285992"/>
            <a:ext cx="2071702" cy="1308834"/>
          </a:xfrm>
          <a:prstGeom prst="rect">
            <a:avLst/>
          </a:prstGeom>
          <a:noFill/>
        </p:spPr>
      </p:pic>
      <p:pic>
        <p:nvPicPr>
          <p:cNvPr id="2066" name="Picture 18" descr="http://best-trip4you.ru/images/centralnaya-rossia/centralnaya-rossia-shoping/02_5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928670"/>
            <a:ext cx="2214578" cy="2143140"/>
          </a:xfrm>
          <a:prstGeom prst="rect">
            <a:avLst/>
          </a:prstGeom>
          <a:noFill/>
        </p:spPr>
      </p:pic>
      <p:pic>
        <p:nvPicPr>
          <p:cNvPr id="2068" name="Picture 20" descr="http://vseodetyah.com/editorfiles/detskie-tapochki-01(1)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988039"/>
            <a:ext cx="2428861" cy="1546114"/>
          </a:xfrm>
          <a:prstGeom prst="rect">
            <a:avLst/>
          </a:prstGeom>
          <a:noFill/>
        </p:spPr>
      </p:pic>
      <p:pic>
        <p:nvPicPr>
          <p:cNvPr id="2070" name="Picture 22" descr="http://altable.ru/qlakayeyo/d0b4d0b5d182d181d0bad0b0d18fd0bed0b1d183d0b2d18cd0bad183d0bf-1334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286124"/>
            <a:ext cx="1428760" cy="1000132"/>
          </a:xfrm>
          <a:prstGeom prst="rect">
            <a:avLst/>
          </a:prstGeom>
          <a:noFill/>
        </p:spPr>
      </p:pic>
      <p:pic>
        <p:nvPicPr>
          <p:cNvPr id="2072" name="Picture 24" descr="http://g01.a.alicdn.com/kf/HTB1LalWMXXXXXa.XpXXq6xXFXXXc/%D0%9B%D0%B5%D1%82%D0%BD%D0%B8%D0%B9-%D1%81%D1%82%D0%B8%D0%BB%D1%8C-%D0%B4%D0%B5%D0%B2%D1%83%D1%88%D0%BA%D0%B8-%D1%8E%D0%B1%D0%BA%D0%B8-2016-%D0%BC%D0%BE%D0%B4%D0%BD%D0%BE%D0%B9-%D0%B4%D0%B5%D1%82%D0%B5%D0%B9-%D1%8E%D0%B1%D0%BA%D0%B0-%D0%B4%D0%B5%D0%B2%D1%83%D1%88%D0%BA%D0%B8-%D1%8E%D0%B1%D0%BA%D0%B0-%D0%BC%D0%BE%D0%B4%D0%B0-Roupas-Infantis-Menina-%D0%B4%D0%B5%D1%82%D0%B8-80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500570"/>
            <a:ext cx="2643206" cy="2105605"/>
          </a:xfrm>
          <a:prstGeom prst="rect">
            <a:avLst/>
          </a:prstGeom>
          <a:noFill/>
        </p:spPr>
      </p:pic>
      <p:pic>
        <p:nvPicPr>
          <p:cNvPr id="2074" name="Picture 26" descr="http://angorochka.ru/688-large_default/podrostkovye-vjazanye-sherstjanye-noski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857364"/>
            <a:ext cx="1452976" cy="1785950"/>
          </a:xfrm>
          <a:prstGeom prst="rect">
            <a:avLst/>
          </a:prstGeom>
          <a:noFill/>
        </p:spPr>
      </p:pic>
      <p:pic>
        <p:nvPicPr>
          <p:cNvPr id="2076" name="Picture 28" descr="http://i2.loopy.ru/4/4ep4ik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928670"/>
            <a:ext cx="1500190" cy="1500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презентация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57175"/>
            <a:ext cx="9144000" cy="69151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42852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 что можно сказать: «МОЙ»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500570"/>
            <a:ext cx="16954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142984"/>
            <a:ext cx="12668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785926"/>
            <a:ext cx="282775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7950" y="3286124"/>
            <a:ext cx="2105999" cy="33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000108"/>
            <a:ext cx="12477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357562"/>
            <a:ext cx="3148552" cy="306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презентация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57175"/>
            <a:ext cx="9144000" cy="69151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7882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 что можно сказать: «МОЯ»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917" y="1214422"/>
            <a:ext cx="2376009" cy="22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076254"/>
            <a:ext cx="1428760" cy="205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2723" y="1214422"/>
            <a:ext cx="201169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500570"/>
            <a:ext cx="16954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1660" y="3500438"/>
            <a:ext cx="2762322" cy="280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571612"/>
            <a:ext cx="1949030" cy="179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презентация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57175"/>
            <a:ext cx="9144000" cy="69151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7882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 что можно сказать: «МОЁ»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2951" y="3500438"/>
            <a:ext cx="1970998" cy="31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Картинки по запросу пальто рисунок для детей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429000"/>
            <a:ext cx="2857520" cy="285752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214422"/>
            <a:ext cx="1981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4380337"/>
            <a:ext cx="2214578" cy="162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214422"/>
            <a:ext cx="1600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500174"/>
            <a:ext cx="2264719" cy="201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 презентация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57175"/>
            <a:ext cx="9144000" cy="6915175"/>
          </a:xfrm>
          <a:prstGeom prst="rect">
            <a:avLst/>
          </a:prstGeom>
          <a:noFill/>
        </p:spPr>
      </p:pic>
      <p:pic>
        <p:nvPicPr>
          <p:cNvPr id="4100" name="Picture 4" descr="Картинки по запросу стул рисунок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142984"/>
            <a:ext cx="2857520" cy="4357718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571868" y="1285860"/>
            <a:ext cx="785818" cy="64294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071934" y="2928934"/>
            <a:ext cx="1000132" cy="42862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6248" y="4714884"/>
            <a:ext cx="928694" cy="642942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19436" y="0"/>
            <a:ext cx="47293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Наведём  порядок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7752" y="3500438"/>
            <a:ext cx="857256" cy="107157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1214422"/>
            <a:ext cx="1928826" cy="199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7301">
            <a:off x="944877" y="4789239"/>
            <a:ext cx="14192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071942"/>
            <a:ext cx="1632552" cy="139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8" descr="Картинки по запросу майка рисунок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5313">
            <a:off x="978185" y="1130498"/>
            <a:ext cx="1214446" cy="2352989"/>
          </a:xfrm>
          <a:prstGeom prst="rect">
            <a:avLst/>
          </a:prstGeom>
          <a:noFill/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500958" y="6215082"/>
            <a:ext cx="714380" cy="35719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14282" y="571480"/>
            <a:ext cx="8786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Положи шарф на спинку стула, майку – на сидение, носки – под стул, туфли – справа от стула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C -0.00591 0.00232 -0.0125 -0.00092 -0.01823 -0.00254 C -0.02917 -0.00555 -0.04045 -0.00926 -0.05174 -0.01134 C -0.06042 -0.01296 -0.0566 -0.0118 -0.06372 -0.01389 C -0.06771 -0.01504 -0.07587 -0.01759 -0.07587 -0.01736 C -0.08907 -0.02708 -0.10591 -0.03125 -0.12032 -0.03889 C -0.12396 -0.04305 -0.12309 -0.04305 -0.12865 -0.04514 C -0.13125 -0.04606 -0.13698 -0.04768 -0.13698 -0.04745 C -0.15157 -0.05995 -0.17639 -0.07083 -0.19445 -0.07662 C -0.19844 -0.07939 -0.20226 -0.08032 -0.2066 -0.08171 C -0.21407 -0.08703 -0.22657 -0.08819 -0.23542 -0.08935 C -0.24358 -0.09189 -0.25052 -0.09328 -0.25938 -0.09421 C -0.26962 -0.09652 -0.27917 -0.0993 -0.28941 -0.10069 C -0.30313 -0.10509 -0.30052 -0.10486 -0.32795 -0.10069 C -0.33073 -0.10023 -0.33247 -0.09722 -0.3349 -0.0956 C -0.34202 -0.09051 -0.34948 -0.08773 -0.35799 -0.08541 C -0.36059 -0.08356 -0.36927 -0.07546 -0.37344 -0.07407 C -0.37587 -0.07338 -0.37848 -0.07291 -0.38073 -0.07176 C -0.38316 -0.0706 -0.3908 -0.06527 -0.39497 -0.06527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C 0.00521 -0.00278 0.00972 -0.00672 0.01511 -0.0088 C 0.01962 -0.01297 0.0257 -0.01343 0.03108 -0.01505 C 0.03837 -0.0213 0.02882 -0.01389 0.03872 -0.01875 C 0.04115 -0.01991 0.04306 -0.02246 0.04531 -0.02385 C 0.05625 -0.0301 0.06649 -0.0338 0.0783 -0.03519 C 0.08629 -0.0375 0.09393 -0.03959 0.10191 -0.04144 C 0.10538 -0.04213 0.11233 -0.04398 0.11233 -0.04398 C 0.15643 -0.04283 0.14931 -0.04584 0.17448 -0.03635 C 0.18125 -0.03079 0.18941 -0.02871 0.19722 -0.02639 C 0.20504 -0.02732 0.21302 -0.02778 0.22083 -0.02894 C 0.22865 -0.0301 0.23559 -0.03704 0.2434 -0.03889 C 0.25226 -0.04329 0.26146 -0.0463 0.27083 -0.04769 C 0.27952 -0.05255 0.28993 -0.05371 0.29913 -0.05648 C 0.30955 -0.06597 0.30938 -0.06783 0.32257 -0.06783 " pathEditMode="relative" ptsTypes="ffffffffffffff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C -0.0118 -0.02199 -0.02326 -0.03889 -0.0375 -0.04907 C -0.04566 -0.0625 -0.05729 -0.07338 -0.06667 -0.0787 C -0.07535 -0.08958 -0.08507 -0.09259 -0.09462 -0.09583 C -0.10573 -0.10417 -0.10017 -0.10046 -0.11198 -0.10532 C -0.17535 -0.10231 -0.17239 -0.11134 -0.21076 -0.08542 C -0.21667 -0.07523 -0.22239 -0.07222 -0.22917 -0.07222 " pathEditMode="relative" rAng="0" ptsTypes="ffffff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6 C 0.00573 -0.00138 0.01129 -0.00347 0.01702 -0.00509 C 0.02327 -0.00462 0.02969 -0.00485 0.03594 -0.00393 C 0.03976 -0.00323 0.04497 0.00116 0.04914 0.00232 C 0.05487 0.00626 0.06007 0.0139 0.06615 0.01621 C 0.06702 0.0176 0.06789 0.01899 0.06893 0.02015 C 0.07014 0.0213 0.07171 0.0213 0.07275 0.02246 C 0.07848 0.02894 0.07032 0.02478 0.07744 0.02755 C 0.08143 0.03126 0.08351 0.03496 0.08785 0.0389 C 0.08872 0.03982 0.09063 0.04144 0.09063 0.04144 C 0.09375 0.04746 0.09757 0.05695 0.10296 0.05903 C 0.11337 0.06945 0.12396 0.07755 0.1349 0.08681 C 0.14098 0.09191 0.13629 0.08959 0.1415 0.09167 C 0.14775 0.09816 0.15487 0.10163 0.16233 0.10441 C 0.16685 0.10857 0.18004 0.11066 0.18594 0.11181 C 0.19653 0.11598 0.20799 0.11783 0.21893 0.11945 C 0.2283 0.12339 0.23716 0.12362 0.24723 0.12454 C 0.26667 0.13427 0.31389 0.13172 0.32553 0.13195 C 0.32813 0.13265 0.34063 0.1345 0.34063 0.13704 " pathEditMode="relative" ptsTypes="ffffffffffffffffff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 презентация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9151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37128" y="0"/>
            <a:ext cx="409394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Называй большие и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маленькие предметы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2951" y="3500438"/>
            <a:ext cx="1970998" cy="31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img03.taobaocdn.com/bao/uploaded/i3/T1NMOyXeXZXXbijq6b_092839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429132"/>
            <a:ext cx="1232306" cy="1643074"/>
          </a:xfrm>
          <a:prstGeom prst="rect">
            <a:avLst/>
          </a:prstGeom>
          <a:noFill/>
        </p:spPr>
      </p:pic>
      <p:pic>
        <p:nvPicPr>
          <p:cNvPr id="1028" name="Picture 4" descr="http://img0.joyreactor.cc/pics/comment/%D1%81%D0%B2%D0%B8%D1%82%D0%B5%D1%80-%D1%81-%D0%BE%D0%BB%D0%B5%D0%BD%D1%8F%D0%BC%D0%B8-%D1%81%D0%B2%D0%B8%D1%82%D0%B5%D1%80-%D1%81-%D0%BB%D1%8E%D0%B4%D1%8C%D0%BC%D0%B8-%D0%9E%D0%BB%D0%B5%D0%BD%D1%8C-849343.jpe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205181"/>
            <a:ext cx="1500198" cy="1438001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картинка свитер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2918"/>
            <a:ext cx="2548569" cy="2052631"/>
          </a:xfrm>
          <a:prstGeom prst="rect">
            <a:avLst/>
          </a:prstGeom>
          <a:noFill/>
        </p:spPr>
      </p:pic>
      <p:pic>
        <p:nvPicPr>
          <p:cNvPr id="10" name="Picture 22" descr="Картинки по запросу шляпа картинка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72264" y="1142984"/>
            <a:ext cx="2417885" cy="1428760"/>
          </a:xfrm>
          <a:prstGeom prst="rect">
            <a:avLst/>
          </a:prstGeom>
          <a:noFill/>
        </p:spPr>
      </p:pic>
      <p:pic>
        <p:nvPicPr>
          <p:cNvPr id="1030" name="Picture 6" descr="http://www.mirmagix.ru/upload/resize_cache/iblock/927/450_450_16a9cdfeb475445909b854c588a1af844/927322c08371796984fa9ccb45de8d26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2071678"/>
            <a:ext cx="1428760" cy="965207"/>
          </a:xfrm>
          <a:prstGeom prst="rect">
            <a:avLst/>
          </a:prstGeom>
          <a:noFill/>
        </p:spPr>
      </p:pic>
      <p:pic>
        <p:nvPicPr>
          <p:cNvPr id="12" name="Picture 24" descr="http://g01.a.alicdn.com/kf/HTB1LalWMXXXXXa.XpXXq6xXFXXXc/%D0%9B%D0%B5%D1%82%D0%BD%D0%B8%D0%B9-%D1%81%D1%82%D0%B8%D0%BB%D1%8C-%D0%B4%D0%B5%D0%B2%D1%83%D1%88%D0%BA%D0%B8-%D1%8E%D0%B1%D0%BA%D0%B8-2016-%D0%BC%D0%BE%D0%B4%D0%BD%D0%BE%D0%B9-%D0%B4%D0%B5%D1%82%D0%B5%D0%B9-%D1%8E%D0%B1%D0%BA%D0%B0-%D0%B4%D0%B5%D0%B2%D1%83%D1%88%D0%BA%D0%B8-%D1%8E%D0%B1%D0%BA%D0%B0-%D0%BC%D0%BE%D0%B4%D0%B0-Roupas-Infantis-Menina-%D0%B4%D0%B5%D1%82%D0%B8-80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857760"/>
            <a:ext cx="1746431" cy="1391225"/>
          </a:xfrm>
          <a:prstGeom prst="rect">
            <a:avLst/>
          </a:prstGeom>
          <a:noFill/>
        </p:spPr>
      </p:pic>
      <p:pic>
        <p:nvPicPr>
          <p:cNvPr id="1032" name="Picture 8" descr="http://st.stranamam.ru/data/cache/2013aug/24/27/9233582_44679thumb500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1876"/>
            <a:ext cx="2512485" cy="3071834"/>
          </a:xfrm>
          <a:prstGeom prst="rect">
            <a:avLst/>
          </a:prstGeom>
          <a:noFill/>
        </p:spPr>
      </p:pic>
      <p:pic>
        <p:nvPicPr>
          <p:cNvPr id="1034" name="Picture 10" descr="https://wiki.wildberries.ru/img/2011/08/%D0%BC%D1%83%D0%B6%D1%81%D0%BA%D0%B8%D0%B5-%D1%81%D0%B0%D0%BD%D0%B4%D0%B0%D0%BB%D0%B8%D0%B8-300x225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-1"/>
          <a:stretch>
            <a:fillRect/>
          </a:stretch>
        </p:blipFill>
        <p:spPr bwMode="auto">
          <a:xfrm>
            <a:off x="2357422" y="2857496"/>
            <a:ext cx="2000264" cy="1214446"/>
          </a:xfrm>
          <a:prstGeom prst="rect">
            <a:avLst/>
          </a:prstGeom>
          <a:noFill/>
        </p:spPr>
      </p:pic>
      <p:pic>
        <p:nvPicPr>
          <p:cNvPr id="1036" name="Picture 12" descr="http://toptyga.ru/published/publicdata/TOP/attachments/SC/products_pictures/tas107-13_sp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143248"/>
            <a:ext cx="1571636" cy="104985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357290" y="6581001"/>
            <a:ext cx="628877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Свитер –</a:t>
            </a:r>
            <a:r>
              <a:rPr lang="ru-RU" sz="1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свитерок</a:t>
            </a:r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шляпа-шляпка, юбка-юбочка, сандалии – сандалики, платье - платьишко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презентация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57175"/>
            <a:ext cx="9144000" cy="6915175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00042"/>
            <a:ext cx="284312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00042"/>
            <a:ext cx="2587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FED"/>
              </a:clrFrom>
              <a:clrTo>
                <a:srgbClr val="FEFF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642917"/>
            <a:ext cx="2071702" cy="178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EB"/>
              </a:clrFrom>
              <a:clrTo>
                <a:srgbClr val="FFFF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642918"/>
            <a:ext cx="2214578" cy="207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 descr="Картинки по запросу платье картинка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928934"/>
            <a:ext cx="1500198" cy="3810000"/>
          </a:xfrm>
          <a:prstGeom prst="rect">
            <a:avLst/>
          </a:prstGeom>
          <a:noFill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857496"/>
            <a:ext cx="136885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143380"/>
            <a:ext cx="28765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643314"/>
            <a:ext cx="2895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5" name="Picture 11" descr="Картинки по запросу кепка  картинка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429000"/>
            <a:ext cx="2643206" cy="1982405"/>
          </a:xfrm>
          <a:prstGeom prst="rect">
            <a:avLst/>
          </a:prstGeom>
          <a:noFill/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3643314"/>
            <a:ext cx="1818497" cy="117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000100" y="-142900"/>
            <a:ext cx="728667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Без каких частей предметы?</a:t>
            </a:r>
            <a:endParaRPr lang="ru-RU" sz="1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Попробуй восстановить их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120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пк</cp:lastModifiedBy>
  <cp:revision>47</cp:revision>
  <dcterms:created xsi:type="dcterms:W3CDTF">2017-11-22T17:39:09Z</dcterms:created>
  <dcterms:modified xsi:type="dcterms:W3CDTF">2017-11-28T05:49:12Z</dcterms:modified>
</cp:coreProperties>
</file>