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6" r:id="rId20"/>
    <p:sldId id="277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9F0E-A6A8-4199-B007-69D3D91BE54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3C1-E2BB-43D9-BEA1-D4DDBA6E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9F0E-A6A8-4199-B007-69D3D91BE54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3C1-E2BB-43D9-BEA1-D4DDBA6E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9F0E-A6A8-4199-B007-69D3D91BE54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3C1-E2BB-43D9-BEA1-D4DDBA6E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9F0E-A6A8-4199-B007-69D3D91BE54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3C1-E2BB-43D9-BEA1-D4DDBA6E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9F0E-A6A8-4199-B007-69D3D91BE54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3C1-E2BB-43D9-BEA1-D4DDBA6E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9F0E-A6A8-4199-B007-69D3D91BE54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3C1-E2BB-43D9-BEA1-D4DDBA6E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9F0E-A6A8-4199-B007-69D3D91BE54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3C1-E2BB-43D9-BEA1-D4DDBA6E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9F0E-A6A8-4199-B007-69D3D91BE54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3C1-E2BB-43D9-BEA1-D4DDBA6E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9F0E-A6A8-4199-B007-69D3D91BE54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3C1-E2BB-43D9-BEA1-D4DDBA6E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9F0E-A6A8-4199-B007-69D3D91BE54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3C1-E2BB-43D9-BEA1-D4DDBA6E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9F0E-A6A8-4199-B007-69D3D91BE54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03C1-E2BB-43D9-BEA1-D4DDBA6E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B9F0E-A6A8-4199-B007-69D3D91BE54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E03C1-E2BB-43D9-BEA1-D4DDBA6E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tx2">
                <a:lumMod val="60000"/>
                <a:lumOff val="40000"/>
              </a:schemeClr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052736"/>
            <a:ext cx="666881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Помоги починить</a:t>
            </a:r>
          </a:p>
          <a:p>
            <a:pPr algn="ctr"/>
            <a:r>
              <a:rPr lang="ru-RU" sz="6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посуду Федоры</a:t>
            </a:r>
            <a:endParaRPr lang="ru-RU" sz="6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3861048"/>
            <a:ext cx="5256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Задачи:</a:t>
            </a:r>
          </a:p>
          <a:p>
            <a:pPr>
              <a:buFont typeface="Arial" charset="0"/>
              <a:buChar char="•"/>
            </a:pPr>
            <a:r>
              <a:rPr lang="ru-RU" b="1" dirty="0" smtClean="0"/>
              <a:t> обогащать активный словарь;</a:t>
            </a:r>
          </a:p>
          <a:p>
            <a:pPr>
              <a:buFont typeface="Arial" charset="0"/>
              <a:buChar char="•"/>
            </a:pPr>
            <a:r>
              <a:rPr lang="ru-RU" b="1" dirty="0" smtClean="0"/>
              <a:t> </a:t>
            </a:r>
            <a:r>
              <a:rPr lang="ru-RU" b="1" dirty="0" smtClean="0"/>
              <a:t>упражнять в употреблении существительных в родительном падеже;</a:t>
            </a:r>
          </a:p>
          <a:p>
            <a:pPr>
              <a:buFont typeface="Arial" charset="0"/>
              <a:buChar char="•"/>
            </a:pPr>
            <a:r>
              <a:rPr lang="ru-RU" b="1" dirty="0" smtClean="0"/>
              <a:t> </a:t>
            </a:r>
            <a:r>
              <a:rPr lang="ru-RU" b="1" dirty="0" smtClean="0"/>
              <a:t>воспитание отзывчивости, бережного отношения к предметам.</a:t>
            </a:r>
          </a:p>
          <a:p>
            <a:pPr>
              <a:buFont typeface="Arial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Teapot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714356"/>
            <a:ext cx="7453384" cy="518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62466" y="500042"/>
            <a:ext cx="515542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7020272" y="4941168"/>
            <a:ext cx="1440160" cy="1368152"/>
          </a:xfrm>
          <a:prstGeom prst="ellipse">
            <a:avLst/>
          </a:prstGeom>
          <a:gradFill>
            <a:gsLst>
              <a:gs pos="36000">
                <a:schemeClr val="tx2">
                  <a:lumMod val="60000"/>
                  <a:lumOff val="40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Jug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500042"/>
            <a:ext cx="4806966" cy="584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9" y="327479"/>
            <a:ext cx="6184058" cy="610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7020272" y="4941168"/>
            <a:ext cx="1440160" cy="1368152"/>
          </a:xfrm>
          <a:prstGeom prst="ellipse">
            <a:avLst/>
          </a:prstGeom>
          <a:gradFill>
            <a:gsLst>
              <a:gs pos="36000">
                <a:schemeClr val="tx2">
                  <a:lumMod val="60000"/>
                  <a:lumOff val="40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Kettle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8127" y="218147"/>
            <a:ext cx="6524269" cy="634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481842"/>
            <a:ext cx="3500461" cy="577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7020272" y="4941168"/>
            <a:ext cx="1440160" cy="1368152"/>
          </a:xfrm>
          <a:prstGeom prst="ellipse">
            <a:avLst/>
          </a:prstGeom>
          <a:gradFill>
            <a:gsLst>
              <a:gs pos="36000">
                <a:schemeClr val="tx2">
                  <a:lumMod val="60000"/>
                  <a:lumOff val="40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Bottle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404813"/>
            <a:ext cx="3214710" cy="622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9638" y="385763"/>
            <a:ext cx="73247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020272" y="4941168"/>
            <a:ext cx="1440160" cy="1368152"/>
          </a:xfrm>
          <a:prstGeom prst="ellipse">
            <a:avLst/>
          </a:prstGeom>
          <a:gradFill>
            <a:gsLst>
              <a:gs pos="36000">
                <a:schemeClr val="tx2">
                  <a:lumMod val="60000"/>
                  <a:lumOff val="40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20127" y="182993"/>
            <a:ext cx="6792233" cy="6126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и по запросу самовар фот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548680"/>
            <a:ext cx="6755904" cy="6004311"/>
          </a:xfrm>
          <a:prstGeom prst="rect">
            <a:avLst/>
          </a:prstGeom>
          <a:noFill/>
        </p:spPr>
      </p:pic>
      <p:sp>
        <p:nvSpPr>
          <p:cNvPr id="5" name="Полилиния 4"/>
          <p:cNvSpPr/>
          <p:nvPr/>
        </p:nvSpPr>
        <p:spPr>
          <a:xfrm>
            <a:off x="5652120" y="3140968"/>
            <a:ext cx="1800200" cy="1991050"/>
          </a:xfrm>
          <a:custGeom>
            <a:avLst/>
            <a:gdLst>
              <a:gd name="connsiteX0" fmla="*/ 836762 w 1692838"/>
              <a:gd name="connsiteY0" fmla="*/ 25879 h 1847034"/>
              <a:gd name="connsiteX1" fmla="*/ 767751 w 1692838"/>
              <a:gd name="connsiteY1" fmla="*/ 34505 h 1847034"/>
              <a:gd name="connsiteX2" fmla="*/ 681486 w 1692838"/>
              <a:gd name="connsiteY2" fmla="*/ 69011 h 1847034"/>
              <a:gd name="connsiteX3" fmla="*/ 655607 w 1692838"/>
              <a:gd name="connsiteY3" fmla="*/ 77637 h 1847034"/>
              <a:gd name="connsiteX4" fmla="*/ 586596 w 1692838"/>
              <a:gd name="connsiteY4" fmla="*/ 94890 h 1847034"/>
              <a:gd name="connsiteX5" fmla="*/ 552090 w 1692838"/>
              <a:gd name="connsiteY5" fmla="*/ 129396 h 1847034"/>
              <a:gd name="connsiteX6" fmla="*/ 526211 w 1692838"/>
              <a:gd name="connsiteY6" fmla="*/ 146649 h 1847034"/>
              <a:gd name="connsiteX7" fmla="*/ 508958 w 1692838"/>
              <a:gd name="connsiteY7" fmla="*/ 181154 h 1847034"/>
              <a:gd name="connsiteX8" fmla="*/ 483079 w 1692838"/>
              <a:gd name="connsiteY8" fmla="*/ 345056 h 1847034"/>
              <a:gd name="connsiteX9" fmla="*/ 465826 w 1692838"/>
              <a:gd name="connsiteY9" fmla="*/ 396815 h 1847034"/>
              <a:gd name="connsiteX10" fmla="*/ 457200 w 1692838"/>
              <a:gd name="connsiteY10" fmla="*/ 422694 h 1847034"/>
              <a:gd name="connsiteX11" fmla="*/ 431320 w 1692838"/>
              <a:gd name="connsiteY11" fmla="*/ 483079 h 1847034"/>
              <a:gd name="connsiteX12" fmla="*/ 422694 w 1692838"/>
              <a:gd name="connsiteY12" fmla="*/ 534837 h 1847034"/>
              <a:gd name="connsiteX13" fmla="*/ 414068 w 1692838"/>
              <a:gd name="connsiteY13" fmla="*/ 560717 h 1847034"/>
              <a:gd name="connsiteX14" fmla="*/ 379562 w 1692838"/>
              <a:gd name="connsiteY14" fmla="*/ 586596 h 1847034"/>
              <a:gd name="connsiteX15" fmla="*/ 327803 w 1692838"/>
              <a:gd name="connsiteY15" fmla="*/ 621101 h 1847034"/>
              <a:gd name="connsiteX16" fmla="*/ 310551 w 1692838"/>
              <a:gd name="connsiteY16" fmla="*/ 646981 h 1847034"/>
              <a:gd name="connsiteX17" fmla="*/ 293298 w 1692838"/>
              <a:gd name="connsiteY17" fmla="*/ 715992 h 1847034"/>
              <a:gd name="connsiteX18" fmla="*/ 241539 w 1692838"/>
              <a:gd name="connsiteY18" fmla="*/ 750498 h 1847034"/>
              <a:gd name="connsiteX19" fmla="*/ 172528 w 1692838"/>
              <a:gd name="connsiteY19" fmla="*/ 828135 h 1847034"/>
              <a:gd name="connsiteX20" fmla="*/ 120769 w 1692838"/>
              <a:gd name="connsiteY20" fmla="*/ 854015 h 1847034"/>
              <a:gd name="connsiteX21" fmla="*/ 69011 w 1692838"/>
              <a:gd name="connsiteY21" fmla="*/ 879894 h 1847034"/>
              <a:gd name="connsiteX22" fmla="*/ 25879 w 1692838"/>
              <a:gd name="connsiteY22" fmla="*/ 940279 h 1847034"/>
              <a:gd name="connsiteX23" fmla="*/ 17252 w 1692838"/>
              <a:gd name="connsiteY23" fmla="*/ 1009290 h 1847034"/>
              <a:gd name="connsiteX24" fmla="*/ 0 w 1692838"/>
              <a:gd name="connsiteY24" fmla="*/ 1095554 h 1847034"/>
              <a:gd name="connsiteX25" fmla="*/ 8626 w 1692838"/>
              <a:gd name="connsiteY25" fmla="*/ 1380226 h 1847034"/>
              <a:gd name="connsiteX26" fmla="*/ 43132 w 1692838"/>
              <a:gd name="connsiteY26" fmla="*/ 1440611 h 1847034"/>
              <a:gd name="connsiteX27" fmla="*/ 94890 w 1692838"/>
              <a:gd name="connsiteY27" fmla="*/ 1483743 h 1847034"/>
              <a:gd name="connsiteX28" fmla="*/ 155275 w 1692838"/>
              <a:gd name="connsiteY28" fmla="*/ 1526875 h 1847034"/>
              <a:gd name="connsiteX29" fmla="*/ 207034 w 1692838"/>
              <a:gd name="connsiteY29" fmla="*/ 1544128 h 1847034"/>
              <a:gd name="connsiteX30" fmla="*/ 267418 w 1692838"/>
              <a:gd name="connsiteY30" fmla="*/ 1570007 h 1847034"/>
              <a:gd name="connsiteX31" fmla="*/ 327803 w 1692838"/>
              <a:gd name="connsiteY31" fmla="*/ 1639018 h 1847034"/>
              <a:gd name="connsiteX32" fmla="*/ 353683 w 1692838"/>
              <a:gd name="connsiteY32" fmla="*/ 1656271 h 1847034"/>
              <a:gd name="connsiteX33" fmla="*/ 370935 w 1692838"/>
              <a:gd name="connsiteY33" fmla="*/ 1682151 h 1847034"/>
              <a:gd name="connsiteX34" fmla="*/ 465826 w 1692838"/>
              <a:gd name="connsiteY34" fmla="*/ 1725283 h 1847034"/>
              <a:gd name="connsiteX35" fmla="*/ 552090 w 1692838"/>
              <a:gd name="connsiteY35" fmla="*/ 1759788 h 1847034"/>
              <a:gd name="connsiteX36" fmla="*/ 974785 w 1692838"/>
              <a:gd name="connsiteY36" fmla="*/ 1802920 h 1847034"/>
              <a:gd name="connsiteX37" fmla="*/ 1233577 w 1692838"/>
              <a:gd name="connsiteY37" fmla="*/ 1802920 h 1847034"/>
              <a:gd name="connsiteX38" fmla="*/ 1268083 w 1692838"/>
              <a:gd name="connsiteY38" fmla="*/ 1794294 h 1847034"/>
              <a:gd name="connsiteX39" fmla="*/ 1362973 w 1692838"/>
              <a:gd name="connsiteY39" fmla="*/ 1759788 h 1847034"/>
              <a:gd name="connsiteX40" fmla="*/ 1414732 w 1692838"/>
              <a:gd name="connsiteY40" fmla="*/ 1699403 h 1847034"/>
              <a:gd name="connsiteX41" fmla="*/ 1440611 w 1692838"/>
              <a:gd name="connsiteY41" fmla="*/ 1647645 h 1847034"/>
              <a:gd name="connsiteX42" fmla="*/ 1475117 w 1692838"/>
              <a:gd name="connsiteY42" fmla="*/ 1552754 h 1847034"/>
              <a:gd name="connsiteX43" fmla="*/ 1483743 w 1692838"/>
              <a:gd name="connsiteY43" fmla="*/ 1526875 h 1847034"/>
              <a:gd name="connsiteX44" fmla="*/ 1509622 w 1692838"/>
              <a:gd name="connsiteY44" fmla="*/ 1457864 h 1847034"/>
              <a:gd name="connsiteX45" fmla="*/ 1526875 w 1692838"/>
              <a:gd name="connsiteY45" fmla="*/ 1371600 h 1847034"/>
              <a:gd name="connsiteX46" fmla="*/ 1544128 w 1692838"/>
              <a:gd name="connsiteY46" fmla="*/ 1345720 h 1847034"/>
              <a:gd name="connsiteX47" fmla="*/ 1595886 w 1692838"/>
              <a:gd name="connsiteY47" fmla="*/ 1259456 h 1847034"/>
              <a:gd name="connsiteX48" fmla="*/ 1613139 w 1692838"/>
              <a:gd name="connsiteY48" fmla="*/ 1233577 h 1847034"/>
              <a:gd name="connsiteX49" fmla="*/ 1639018 w 1692838"/>
              <a:gd name="connsiteY49" fmla="*/ 1207698 h 1847034"/>
              <a:gd name="connsiteX50" fmla="*/ 1656271 w 1692838"/>
              <a:gd name="connsiteY50" fmla="*/ 1173192 h 1847034"/>
              <a:gd name="connsiteX51" fmla="*/ 1673524 w 1692838"/>
              <a:gd name="connsiteY51" fmla="*/ 1147313 h 1847034"/>
              <a:gd name="connsiteX52" fmla="*/ 1690777 w 1692838"/>
              <a:gd name="connsiteY52" fmla="*/ 1052422 h 1847034"/>
              <a:gd name="connsiteX53" fmla="*/ 1664898 w 1692838"/>
              <a:gd name="connsiteY53" fmla="*/ 923026 h 1847034"/>
              <a:gd name="connsiteX54" fmla="*/ 1656271 w 1692838"/>
              <a:gd name="connsiteY54" fmla="*/ 879894 h 1847034"/>
              <a:gd name="connsiteX55" fmla="*/ 1647645 w 1692838"/>
              <a:gd name="connsiteY55" fmla="*/ 854015 h 1847034"/>
              <a:gd name="connsiteX56" fmla="*/ 1639018 w 1692838"/>
              <a:gd name="connsiteY56" fmla="*/ 802256 h 1847034"/>
              <a:gd name="connsiteX57" fmla="*/ 1621766 w 1692838"/>
              <a:gd name="connsiteY57" fmla="*/ 733245 h 1847034"/>
              <a:gd name="connsiteX58" fmla="*/ 1604513 w 1692838"/>
              <a:gd name="connsiteY58" fmla="*/ 621101 h 1847034"/>
              <a:gd name="connsiteX59" fmla="*/ 1587260 w 1692838"/>
              <a:gd name="connsiteY59" fmla="*/ 569343 h 1847034"/>
              <a:gd name="connsiteX60" fmla="*/ 1552754 w 1692838"/>
              <a:gd name="connsiteY60" fmla="*/ 491705 h 1847034"/>
              <a:gd name="connsiteX61" fmla="*/ 1526875 w 1692838"/>
              <a:gd name="connsiteY61" fmla="*/ 448573 h 1847034"/>
              <a:gd name="connsiteX62" fmla="*/ 1509622 w 1692838"/>
              <a:gd name="connsiteY62" fmla="*/ 422694 h 1847034"/>
              <a:gd name="connsiteX63" fmla="*/ 1483743 w 1692838"/>
              <a:gd name="connsiteY63" fmla="*/ 396815 h 1847034"/>
              <a:gd name="connsiteX64" fmla="*/ 1466490 w 1692838"/>
              <a:gd name="connsiteY64" fmla="*/ 336430 h 1847034"/>
              <a:gd name="connsiteX65" fmla="*/ 1457864 w 1692838"/>
              <a:gd name="connsiteY65" fmla="*/ 250166 h 1847034"/>
              <a:gd name="connsiteX66" fmla="*/ 1449237 w 1692838"/>
              <a:gd name="connsiteY66" fmla="*/ 215660 h 1847034"/>
              <a:gd name="connsiteX67" fmla="*/ 1414732 w 1692838"/>
              <a:gd name="connsiteY67" fmla="*/ 172528 h 1847034"/>
              <a:gd name="connsiteX68" fmla="*/ 1388852 w 1692838"/>
              <a:gd name="connsiteY68" fmla="*/ 163901 h 1847034"/>
              <a:gd name="connsiteX69" fmla="*/ 1302588 w 1692838"/>
              <a:gd name="connsiteY69" fmla="*/ 112143 h 1847034"/>
              <a:gd name="connsiteX70" fmla="*/ 1224951 w 1692838"/>
              <a:gd name="connsiteY70" fmla="*/ 77637 h 1847034"/>
              <a:gd name="connsiteX71" fmla="*/ 1199071 w 1692838"/>
              <a:gd name="connsiteY71" fmla="*/ 60384 h 1847034"/>
              <a:gd name="connsiteX72" fmla="*/ 1173192 w 1692838"/>
              <a:gd name="connsiteY72" fmla="*/ 51758 h 1847034"/>
              <a:gd name="connsiteX73" fmla="*/ 1130060 w 1692838"/>
              <a:gd name="connsiteY73" fmla="*/ 34505 h 1847034"/>
              <a:gd name="connsiteX74" fmla="*/ 1052422 w 1692838"/>
              <a:gd name="connsiteY74" fmla="*/ 8626 h 1847034"/>
              <a:gd name="connsiteX75" fmla="*/ 1026543 w 1692838"/>
              <a:gd name="connsiteY75" fmla="*/ 0 h 1847034"/>
              <a:gd name="connsiteX76" fmla="*/ 923026 w 1692838"/>
              <a:gd name="connsiteY76" fmla="*/ 8626 h 1847034"/>
              <a:gd name="connsiteX77" fmla="*/ 854015 w 1692838"/>
              <a:gd name="connsiteY77" fmla="*/ 25879 h 1847034"/>
              <a:gd name="connsiteX78" fmla="*/ 785003 w 1692838"/>
              <a:gd name="connsiteY78" fmla="*/ 43132 h 1847034"/>
              <a:gd name="connsiteX79" fmla="*/ 741871 w 1692838"/>
              <a:gd name="connsiteY79" fmla="*/ 43132 h 184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692838" h="1847034">
                <a:moveTo>
                  <a:pt x="836762" y="25879"/>
                </a:moveTo>
                <a:cubicBezTo>
                  <a:pt x="813758" y="28754"/>
                  <a:pt x="790088" y="28300"/>
                  <a:pt x="767751" y="34505"/>
                </a:cubicBezTo>
                <a:cubicBezTo>
                  <a:pt x="737911" y="42794"/>
                  <a:pt x="710867" y="59218"/>
                  <a:pt x="681486" y="69011"/>
                </a:cubicBezTo>
                <a:cubicBezTo>
                  <a:pt x="672860" y="71886"/>
                  <a:pt x="664428" y="75432"/>
                  <a:pt x="655607" y="77637"/>
                </a:cubicBezTo>
                <a:lnTo>
                  <a:pt x="586596" y="94890"/>
                </a:lnTo>
                <a:cubicBezTo>
                  <a:pt x="575094" y="106392"/>
                  <a:pt x="564440" y="118810"/>
                  <a:pt x="552090" y="129396"/>
                </a:cubicBezTo>
                <a:cubicBezTo>
                  <a:pt x="544218" y="136143"/>
                  <a:pt x="532848" y="138684"/>
                  <a:pt x="526211" y="146649"/>
                </a:cubicBezTo>
                <a:cubicBezTo>
                  <a:pt x="517979" y="156528"/>
                  <a:pt x="514709" y="169652"/>
                  <a:pt x="508958" y="181154"/>
                </a:cubicBezTo>
                <a:cubicBezTo>
                  <a:pt x="500332" y="235788"/>
                  <a:pt x="500570" y="292584"/>
                  <a:pt x="483079" y="345056"/>
                </a:cubicBezTo>
                <a:lnTo>
                  <a:pt x="465826" y="396815"/>
                </a:lnTo>
                <a:cubicBezTo>
                  <a:pt x="462951" y="405441"/>
                  <a:pt x="461266" y="414561"/>
                  <a:pt x="457200" y="422694"/>
                </a:cubicBezTo>
                <a:cubicBezTo>
                  <a:pt x="435880" y="465333"/>
                  <a:pt x="444014" y="445000"/>
                  <a:pt x="431320" y="483079"/>
                </a:cubicBezTo>
                <a:cubicBezTo>
                  <a:pt x="428445" y="500332"/>
                  <a:pt x="426488" y="517763"/>
                  <a:pt x="422694" y="534837"/>
                </a:cubicBezTo>
                <a:cubicBezTo>
                  <a:pt x="420721" y="543714"/>
                  <a:pt x="419889" y="553731"/>
                  <a:pt x="414068" y="560717"/>
                </a:cubicBezTo>
                <a:cubicBezTo>
                  <a:pt x="404864" y="571762"/>
                  <a:pt x="391341" y="578351"/>
                  <a:pt x="379562" y="586596"/>
                </a:cubicBezTo>
                <a:cubicBezTo>
                  <a:pt x="362575" y="598487"/>
                  <a:pt x="327803" y="621101"/>
                  <a:pt x="327803" y="621101"/>
                </a:cubicBezTo>
                <a:cubicBezTo>
                  <a:pt x="322052" y="629728"/>
                  <a:pt x="314094" y="637237"/>
                  <a:pt x="310551" y="646981"/>
                </a:cubicBezTo>
                <a:cubicBezTo>
                  <a:pt x="302448" y="669265"/>
                  <a:pt x="306451" y="696263"/>
                  <a:pt x="293298" y="715992"/>
                </a:cubicBezTo>
                <a:cubicBezTo>
                  <a:pt x="281796" y="733245"/>
                  <a:pt x="254492" y="734306"/>
                  <a:pt x="241539" y="750498"/>
                </a:cubicBezTo>
                <a:cubicBezTo>
                  <a:pt x="216430" y="781884"/>
                  <a:pt x="202775" y="802209"/>
                  <a:pt x="172528" y="828135"/>
                </a:cubicBezTo>
                <a:cubicBezTo>
                  <a:pt x="137916" y="857802"/>
                  <a:pt x="157508" y="835645"/>
                  <a:pt x="120769" y="854015"/>
                </a:cubicBezTo>
                <a:cubicBezTo>
                  <a:pt x="53883" y="887458"/>
                  <a:pt x="134055" y="858214"/>
                  <a:pt x="69011" y="879894"/>
                </a:cubicBezTo>
                <a:cubicBezTo>
                  <a:pt x="48401" y="900504"/>
                  <a:pt x="33449" y="910000"/>
                  <a:pt x="25879" y="940279"/>
                </a:cubicBezTo>
                <a:cubicBezTo>
                  <a:pt x="20256" y="962769"/>
                  <a:pt x="20316" y="986311"/>
                  <a:pt x="17252" y="1009290"/>
                </a:cubicBezTo>
                <a:cubicBezTo>
                  <a:pt x="8441" y="1075375"/>
                  <a:pt x="14563" y="1051862"/>
                  <a:pt x="0" y="1095554"/>
                </a:cubicBezTo>
                <a:cubicBezTo>
                  <a:pt x="2875" y="1190445"/>
                  <a:pt x="3360" y="1285438"/>
                  <a:pt x="8626" y="1380226"/>
                </a:cubicBezTo>
                <a:cubicBezTo>
                  <a:pt x="9864" y="1402519"/>
                  <a:pt x="30666" y="1426067"/>
                  <a:pt x="43132" y="1440611"/>
                </a:cubicBezTo>
                <a:cubicBezTo>
                  <a:pt x="68569" y="1470287"/>
                  <a:pt x="65467" y="1462726"/>
                  <a:pt x="94890" y="1483743"/>
                </a:cubicBezTo>
                <a:cubicBezTo>
                  <a:pt x="100134" y="1487488"/>
                  <a:pt x="144516" y="1522093"/>
                  <a:pt x="155275" y="1526875"/>
                </a:cubicBezTo>
                <a:cubicBezTo>
                  <a:pt x="171894" y="1534261"/>
                  <a:pt x="190149" y="1537374"/>
                  <a:pt x="207034" y="1544128"/>
                </a:cubicBezTo>
                <a:cubicBezTo>
                  <a:pt x="313618" y="1586762"/>
                  <a:pt x="184123" y="1542243"/>
                  <a:pt x="267418" y="1570007"/>
                </a:cubicBezTo>
                <a:cubicBezTo>
                  <a:pt x="291211" y="1601730"/>
                  <a:pt x="296534" y="1612217"/>
                  <a:pt x="327803" y="1639018"/>
                </a:cubicBezTo>
                <a:cubicBezTo>
                  <a:pt x="335675" y="1645765"/>
                  <a:pt x="345056" y="1650520"/>
                  <a:pt x="353683" y="1656271"/>
                </a:cubicBezTo>
                <a:cubicBezTo>
                  <a:pt x="359434" y="1664898"/>
                  <a:pt x="362441" y="1676205"/>
                  <a:pt x="370935" y="1682151"/>
                </a:cubicBezTo>
                <a:cubicBezTo>
                  <a:pt x="489424" y="1765093"/>
                  <a:pt x="400931" y="1692835"/>
                  <a:pt x="465826" y="1725283"/>
                </a:cubicBezTo>
                <a:cubicBezTo>
                  <a:pt x="540096" y="1762418"/>
                  <a:pt x="476282" y="1744627"/>
                  <a:pt x="552090" y="1759788"/>
                </a:cubicBezTo>
                <a:cubicBezTo>
                  <a:pt x="726580" y="1847034"/>
                  <a:pt x="595390" y="1793667"/>
                  <a:pt x="974785" y="1802920"/>
                </a:cubicBezTo>
                <a:cubicBezTo>
                  <a:pt x="1105945" y="1813010"/>
                  <a:pt x="1088431" y="1816744"/>
                  <a:pt x="1233577" y="1802920"/>
                </a:cubicBezTo>
                <a:cubicBezTo>
                  <a:pt x="1245380" y="1801796"/>
                  <a:pt x="1256727" y="1797701"/>
                  <a:pt x="1268083" y="1794294"/>
                </a:cubicBezTo>
                <a:cubicBezTo>
                  <a:pt x="1312378" y="1781006"/>
                  <a:pt x="1321819" y="1776250"/>
                  <a:pt x="1362973" y="1759788"/>
                </a:cubicBezTo>
                <a:cubicBezTo>
                  <a:pt x="1384200" y="1738562"/>
                  <a:pt x="1401594" y="1725680"/>
                  <a:pt x="1414732" y="1699403"/>
                </a:cubicBezTo>
                <a:cubicBezTo>
                  <a:pt x="1450444" y="1627978"/>
                  <a:pt x="1391169" y="1721806"/>
                  <a:pt x="1440611" y="1647645"/>
                </a:cubicBezTo>
                <a:cubicBezTo>
                  <a:pt x="1460592" y="1587699"/>
                  <a:pt x="1436354" y="1659352"/>
                  <a:pt x="1475117" y="1552754"/>
                </a:cubicBezTo>
                <a:cubicBezTo>
                  <a:pt x="1478224" y="1544209"/>
                  <a:pt x="1480550" y="1535389"/>
                  <a:pt x="1483743" y="1526875"/>
                </a:cubicBezTo>
                <a:cubicBezTo>
                  <a:pt x="1514687" y="1444356"/>
                  <a:pt x="1490043" y="1516604"/>
                  <a:pt x="1509622" y="1457864"/>
                </a:cubicBezTo>
                <a:cubicBezTo>
                  <a:pt x="1512801" y="1435615"/>
                  <a:pt x="1514831" y="1395688"/>
                  <a:pt x="1526875" y="1371600"/>
                </a:cubicBezTo>
                <a:cubicBezTo>
                  <a:pt x="1531512" y="1362327"/>
                  <a:pt x="1538984" y="1354722"/>
                  <a:pt x="1544128" y="1345720"/>
                </a:cubicBezTo>
                <a:cubicBezTo>
                  <a:pt x="1597177" y="1252885"/>
                  <a:pt x="1511481" y="1386066"/>
                  <a:pt x="1595886" y="1259456"/>
                </a:cubicBezTo>
                <a:cubicBezTo>
                  <a:pt x="1601637" y="1250830"/>
                  <a:pt x="1605808" y="1240908"/>
                  <a:pt x="1613139" y="1233577"/>
                </a:cubicBezTo>
                <a:cubicBezTo>
                  <a:pt x="1621765" y="1224951"/>
                  <a:pt x="1631927" y="1217625"/>
                  <a:pt x="1639018" y="1207698"/>
                </a:cubicBezTo>
                <a:cubicBezTo>
                  <a:pt x="1646492" y="1197234"/>
                  <a:pt x="1649891" y="1184357"/>
                  <a:pt x="1656271" y="1173192"/>
                </a:cubicBezTo>
                <a:cubicBezTo>
                  <a:pt x="1661415" y="1164190"/>
                  <a:pt x="1667773" y="1155939"/>
                  <a:pt x="1673524" y="1147313"/>
                </a:cubicBezTo>
                <a:cubicBezTo>
                  <a:pt x="1679873" y="1121917"/>
                  <a:pt x="1692838" y="1075092"/>
                  <a:pt x="1690777" y="1052422"/>
                </a:cubicBezTo>
                <a:cubicBezTo>
                  <a:pt x="1686795" y="1008616"/>
                  <a:pt x="1673524" y="966158"/>
                  <a:pt x="1664898" y="923026"/>
                </a:cubicBezTo>
                <a:cubicBezTo>
                  <a:pt x="1662022" y="908649"/>
                  <a:pt x="1660907" y="893804"/>
                  <a:pt x="1656271" y="879894"/>
                </a:cubicBezTo>
                <a:cubicBezTo>
                  <a:pt x="1653396" y="871268"/>
                  <a:pt x="1649618" y="862891"/>
                  <a:pt x="1647645" y="854015"/>
                </a:cubicBezTo>
                <a:cubicBezTo>
                  <a:pt x="1643851" y="836941"/>
                  <a:pt x="1642683" y="819359"/>
                  <a:pt x="1639018" y="802256"/>
                </a:cubicBezTo>
                <a:cubicBezTo>
                  <a:pt x="1634050" y="779071"/>
                  <a:pt x="1626136" y="756550"/>
                  <a:pt x="1621766" y="733245"/>
                </a:cubicBezTo>
                <a:cubicBezTo>
                  <a:pt x="1611276" y="677297"/>
                  <a:pt x="1617713" y="669503"/>
                  <a:pt x="1604513" y="621101"/>
                </a:cubicBezTo>
                <a:cubicBezTo>
                  <a:pt x="1599728" y="603556"/>
                  <a:pt x="1593475" y="586434"/>
                  <a:pt x="1587260" y="569343"/>
                </a:cubicBezTo>
                <a:cubicBezTo>
                  <a:pt x="1577157" y="541561"/>
                  <a:pt x="1567028" y="517398"/>
                  <a:pt x="1552754" y="491705"/>
                </a:cubicBezTo>
                <a:cubicBezTo>
                  <a:pt x="1544611" y="477048"/>
                  <a:pt x="1535761" y="462791"/>
                  <a:pt x="1526875" y="448573"/>
                </a:cubicBezTo>
                <a:cubicBezTo>
                  <a:pt x="1521380" y="439781"/>
                  <a:pt x="1516259" y="430659"/>
                  <a:pt x="1509622" y="422694"/>
                </a:cubicBezTo>
                <a:cubicBezTo>
                  <a:pt x="1501812" y="413322"/>
                  <a:pt x="1492369" y="405441"/>
                  <a:pt x="1483743" y="396815"/>
                </a:cubicBezTo>
                <a:cubicBezTo>
                  <a:pt x="1477601" y="378386"/>
                  <a:pt x="1469197" y="355377"/>
                  <a:pt x="1466490" y="336430"/>
                </a:cubicBezTo>
                <a:cubicBezTo>
                  <a:pt x="1462403" y="307822"/>
                  <a:pt x="1461951" y="278774"/>
                  <a:pt x="1457864" y="250166"/>
                </a:cubicBezTo>
                <a:cubicBezTo>
                  <a:pt x="1456187" y="238429"/>
                  <a:pt x="1454995" y="226024"/>
                  <a:pt x="1449237" y="215660"/>
                </a:cubicBezTo>
                <a:cubicBezTo>
                  <a:pt x="1440295" y="199565"/>
                  <a:pt x="1428711" y="184510"/>
                  <a:pt x="1414732" y="172528"/>
                </a:cubicBezTo>
                <a:cubicBezTo>
                  <a:pt x="1407828" y="166610"/>
                  <a:pt x="1397479" y="166777"/>
                  <a:pt x="1388852" y="163901"/>
                </a:cubicBezTo>
                <a:cubicBezTo>
                  <a:pt x="1328213" y="118421"/>
                  <a:pt x="1381566" y="155221"/>
                  <a:pt x="1302588" y="112143"/>
                </a:cubicBezTo>
                <a:cubicBezTo>
                  <a:pt x="1239449" y="77704"/>
                  <a:pt x="1282681" y="92071"/>
                  <a:pt x="1224951" y="77637"/>
                </a:cubicBezTo>
                <a:cubicBezTo>
                  <a:pt x="1216324" y="71886"/>
                  <a:pt x="1208344" y="65021"/>
                  <a:pt x="1199071" y="60384"/>
                </a:cubicBezTo>
                <a:cubicBezTo>
                  <a:pt x="1190938" y="56318"/>
                  <a:pt x="1181706" y="54951"/>
                  <a:pt x="1173192" y="51758"/>
                </a:cubicBezTo>
                <a:cubicBezTo>
                  <a:pt x="1158693" y="46321"/>
                  <a:pt x="1144643" y="39713"/>
                  <a:pt x="1130060" y="34505"/>
                </a:cubicBezTo>
                <a:cubicBezTo>
                  <a:pt x="1104370" y="25330"/>
                  <a:pt x="1078301" y="17252"/>
                  <a:pt x="1052422" y="8626"/>
                </a:cubicBezTo>
                <a:lnTo>
                  <a:pt x="1026543" y="0"/>
                </a:lnTo>
                <a:cubicBezTo>
                  <a:pt x="992037" y="2875"/>
                  <a:pt x="957268" y="3490"/>
                  <a:pt x="923026" y="8626"/>
                </a:cubicBezTo>
                <a:cubicBezTo>
                  <a:pt x="899577" y="12143"/>
                  <a:pt x="876510" y="18381"/>
                  <a:pt x="854015" y="25879"/>
                </a:cubicBezTo>
                <a:cubicBezTo>
                  <a:pt x="828062" y="34529"/>
                  <a:pt x="814740" y="40158"/>
                  <a:pt x="785003" y="43132"/>
                </a:cubicBezTo>
                <a:cubicBezTo>
                  <a:pt x="770697" y="44563"/>
                  <a:pt x="756248" y="43132"/>
                  <a:pt x="741871" y="43132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020272" y="4941168"/>
            <a:ext cx="1440160" cy="1368152"/>
          </a:xfrm>
          <a:prstGeom prst="ellipse">
            <a:avLst/>
          </a:prstGeom>
          <a:gradFill>
            <a:gsLst>
              <a:gs pos="36000">
                <a:schemeClr val="tx2">
                  <a:lumMod val="60000"/>
                  <a:lumOff val="40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142844" y="908720"/>
            <a:ext cx="8893652" cy="494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79512" y="980728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самовар фот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476672"/>
            <a:ext cx="6755904" cy="6004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Картинки по запросу ФЕДОРА С ПОСУДО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0"/>
            <a:ext cx="5184576" cy="65325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623731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Федора исправилась: теперь она свою посуду жалеет и всегда моет, </a:t>
            </a:r>
          </a:p>
          <a:p>
            <a:pPr algn="ctr"/>
            <a:r>
              <a:rPr lang="ru-RU" b="1" dirty="0" smtClean="0"/>
              <a:t>а тебя благодарит за помощь.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214421"/>
            <a:ext cx="7414313" cy="378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7020272" y="4941168"/>
            <a:ext cx="1440160" cy="1368152"/>
          </a:xfrm>
          <a:prstGeom prst="ellipse">
            <a:avLst/>
          </a:prstGeom>
          <a:gradFill>
            <a:gsLst>
              <a:gs pos="36000">
                <a:schemeClr val="tx2">
                  <a:lumMod val="60000"/>
                  <a:lumOff val="40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1886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Называй, что это за предмет, без какой он части.</a:t>
            </a:r>
          </a:p>
          <a:p>
            <a:pPr algn="ctr"/>
            <a:r>
              <a:rPr lang="ru-RU" b="1" dirty="0" smtClean="0"/>
              <a:t> А если захочешь починить - нажимай на круг в правом нижнем углу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Knife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785794"/>
            <a:ext cx="8106202" cy="512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548680"/>
            <a:ext cx="5677382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7020272" y="4941168"/>
            <a:ext cx="1440160" cy="1368152"/>
          </a:xfrm>
          <a:prstGeom prst="ellipse">
            <a:avLst/>
          </a:prstGeom>
          <a:gradFill>
            <a:gsLst>
              <a:gs pos="36000">
                <a:schemeClr val="tx2">
                  <a:lumMod val="60000"/>
                  <a:lumOff val="40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5296619" y="3352288"/>
            <a:ext cx="728110" cy="996985"/>
          </a:xfrm>
          <a:custGeom>
            <a:avLst/>
            <a:gdLst>
              <a:gd name="connsiteX0" fmla="*/ 388189 w 728110"/>
              <a:gd name="connsiteY0" fmla="*/ 72399 h 996985"/>
              <a:gd name="connsiteX1" fmla="*/ 103517 w 728110"/>
              <a:gd name="connsiteY1" fmla="*/ 106904 h 996985"/>
              <a:gd name="connsiteX2" fmla="*/ 86264 w 728110"/>
              <a:gd name="connsiteY2" fmla="*/ 167289 h 996985"/>
              <a:gd name="connsiteX3" fmla="*/ 103517 w 728110"/>
              <a:gd name="connsiteY3" fmla="*/ 236301 h 996985"/>
              <a:gd name="connsiteX4" fmla="*/ 138023 w 728110"/>
              <a:gd name="connsiteY4" fmla="*/ 296686 h 996985"/>
              <a:gd name="connsiteX5" fmla="*/ 155275 w 728110"/>
              <a:gd name="connsiteY5" fmla="*/ 331191 h 996985"/>
              <a:gd name="connsiteX6" fmla="*/ 172528 w 728110"/>
              <a:gd name="connsiteY6" fmla="*/ 391576 h 996985"/>
              <a:gd name="connsiteX7" fmla="*/ 163902 w 728110"/>
              <a:gd name="connsiteY7" fmla="*/ 426082 h 996985"/>
              <a:gd name="connsiteX8" fmla="*/ 138023 w 728110"/>
              <a:gd name="connsiteY8" fmla="*/ 443335 h 996985"/>
              <a:gd name="connsiteX9" fmla="*/ 43132 w 728110"/>
              <a:gd name="connsiteY9" fmla="*/ 460587 h 996985"/>
              <a:gd name="connsiteX10" fmla="*/ 17253 w 728110"/>
              <a:gd name="connsiteY10" fmla="*/ 477840 h 996985"/>
              <a:gd name="connsiteX11" fmla="*/ 8626 w 728110"/>
              <a:gd name="connsiteY11" fmla="*/ 529599 h 996985"/>
              <a:gd name="connsiteX12" fmla="*/ 0 w 728110"/>
              <a:gd name="connsiteY12" fmla="*/ 564104 h 996985"/>
              <a:gd name="connsiteX13" fmla="*/ 17253 w 728110"/>
              <a:gd name="connsiteY13" fmla="*/ 883282 h 996985"/>
              <a:gd name="connsiteX14" fmla="*/ 51758 w 728110"/>
              <a:gd name="connsiteY14" fmla="*/ 909161 h 996985"/>
              <a:gd name="connsiteX15" fmla="*/ 112143 w 728110"/>
              <a:gd name="connsiteY15" fmla="*/ 969546 h 996985"/>
              <a:gd name="connsiteX16" fmla="*/ 198407 w 728110"/>
              <a:gd name="connsiteY16" fmla="*/ 978172 h 996985"/>
              <a:gd name="connsiteX17" fmla="*/ 250166 w 728110"/>
              <a:gd name="connsiteY17" fmla="*/ 995425 h 996985"/>
              <a:gd name="connsiteX18" fmla="*/ 310551 w 728110"/>
              <a:gd name="connsiteY18" fmla="*/ 986799 h 996985"/>
              <a:gd name="connsiteX19" fmla="*/ 508958 w 728110"/>
              <a:gd name="connsiteY19" fmla="*/ 883282 h 996985"/>
              <a:gd name="connsiteX20" fmla="*/ 517585 w 728110"/>
              <a:gd name="connsiteY20" fmla="*/ 857403 h 996985"/>
              <a:gd name="connsiteX21" fmla="*/ 534838 w 728110"/>
              <a:gd name="connsiteY21" fmla="*/ 779765 h 996985"/>
              <a:gd name="connsiteX22" fmla="*/ 560717 w 728110"/>
              <a:gd name="connsiteY22" fmla="*/ 684874 h 996985"/>
              <a:gd name="connsiteX23" fmla="*/ 569343 w 728110"/>
              <a:gd name="connsiteY23" fmla="*/ 641742 h 996985"/>
              <a:gd name="connsiteX24" fmla="*/ 603849 w 728110"/>
              <a:gd name="connsiteY24" fmla="*/ 572731 h 996985"/>
              <a:gd name="connsiteX25" fmla="*/ 629728 w 728110"/>
              <a:gd name="connsiteY25" fmla="*/ 503720 h 996985"/>
              <a:gd name="connsiteX26" fmla="*/ 638355 w 728110"/>
              <a:gd name="connsiteY26" fmla="*/ 469214 h 996985"/>
              <a:gd name="connsiteX27" fmla="*/ 655607 w 728110"/>
              <a:gd name="connsiteY27" fmla="*/ 434708 h 996985"/>
              <a:gd name="connsiteX28" fmla="*/ 672860 w 728110"/>
              <a:gd name="connsiteY28" fmla="*/ 382950 h 996985"/>
              <a:gd name="connsiteX29" fmla="*/ 707366 w 728110"/>
              <a:gd name="connsiteY29" fmla="*/ 305312 h 996985"/>
              <a:gd name="connsiteX30" fmla="*/ 707366 w 728110"/>
              <a:gd name="connsiteY30" fmla="*/ 184542 h 996985"/>
              <a:gd name="connsiteX31" fmla="*/ 552090 w 728110"/>
              <a:gd name="connsiteY31" fmla="*/ 72399 h 996985"/>
              <a:gd name="connsiteX32" fmla="*/ 465826 w 728110"/>
              <a:gd name="connsiteY32" fmla="*/ 29267 h 996985"/>
              <a:gd name="connsiteX33" fmla="*/ 414068 w 728110"/>
              <a:gd name="connsiteY33" fmla="*/ 3387 h 996985"/>
              <a:gd name="connsiteX34" fmla="*/ 379562 w 728110"/>
              <a:gd name="connsiteY34" fmla="*/ 55146 h 996985"/>
              <a:gd name="connsiteX35" fmla="*/ 388189 w 728110"/>
              <a:gd name="connsiteY35" fmla="*/ 72399 h 99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28110" h="996985">
                <a:moveTo>
                  <a:pt x="388189" y="72399"/>
                </a:moveTo>
                <a:cubicBezTo>
                  <a:pt x="342182" y="81025"/>
                  <a:pt x="160799" y="20981"/>
                  <a:pt x="103517" y="106904"/>
                </a:cubicBezTo>
                <a:cubicBezTo>
                  <a:pt x="98566" y="114331"/>
                  <a:pt x="87415" y="162684"/>
                  <a:pt x="86264" y="167289"/>
                </a:cubicBezTo>
                <a:cubicBezTo>
                  <a:pt x="92015" y="190293"/>
                  <a:pt x="94711" y="214285"/>
                  <a:pt x="103517" y="236301"/>
                </a:cubicBezTo>
                <a:cubicBezTo>
                  <a:pt x="112127" y="257826"/>
                  <a:pt x="126922" y="276334"/>
                  <a:pt x="138023" y="296686"/>
                </a:cubicBezTo>
                <a:cubicBezTo>
                  <a:pt x="144181" y="307975"/>
                  <a:pt x="150209" y="319372"/>
                  <a:pt x="155275" y="331191"/>
                </a:cubicBezTo>
                <a:cubicBezTo>
                  <a:pt x="162703" y="348523"/>
                  <a:pt x="168148" y="374057"/>
                  <a:pt x="172528" y="391576"/>
                </a:cubicBezTo>
                <a:cubicBezTo>
                  <a:pt x="169653" y="403078"/>
                  <a:pt x="170478" y="416217"/>
                  <a:pt x="163902" y="426082"/>
                </a:cubicBezTo>
                <a:cubicBezTo>
                  <a:pt x="158151" y="434708"/>
                  <a:pt x="147552" y="439251"/>
                  <a:pt x="138023" y="443335"/>
                </a:cubicBezTo>
                <a:cubicBezTo>
                  <a:pt x="117688" y="452050"/>
                  <a:pt x="57122" y="458588"/>
                  <a:pt x="43132" y="460587"/>
                </a:cubicBezTo>
                <a:cubicBezTo>
                  <a:pt x="34506" y="466338"/>
                  <a:pt x="21890" y="468567"/>
                  <a:pt x="17253" y="477840"/>
                </a:cubicBezTo>
                <a:cubicBezTo>
                  <a:pt x="9431" y="493484"/>
                  <a:pt x="12056" y="512448"/>
                  <a:pt x="8626" y="529599"/>
                </a:cubicBezTo>
                <a:cubicBezTo>
                  <a:pt x="6301" y="541224"/>
                  <a:pt x="2875" y="552602"/>
                  <a:pt x="0" y="564104"/>
                </a:cubicBezTo>
                <a:cubicBezTo>
                  <a:pt x="5751" y="670497"/>
                  <a:pt x="1448" y="777913"/>
                  <a:pt x="17253" y="883282"/>
                </a:cubicBezTo>
                <a:cubicBezTo>
                  <a:pt x="19386" y="897500"/>
                  <a:pt x="42206" y="898415"/>
                  <a:pt x="51758" y="909161"/>
                </a:cubicBezTo>
                <a:cubicBezTo>
                  <a:pt x="87382" y="949238"/>
                  <a:pt x="68314" y="962803"/>
                  <a:pt x="112143" y="969546"/>
                </a:cubicBezTo>
                <a:cubicBezTo>
                  <a:pt x="140705" y="973940"/>
                  <a:pt x="169652" y="975297"/>
                  <a:pt x="198407" y="978172"/>
                </a:cubicBezTo>
                <a:cubicBezTo>
                  <a:pt x="215660" y="983923"/>
                  <a:pt x="232033" y="994030"/>
                  <a:pt x="250166" y="995425"/>
                </a:cubicBezTo>
                <a:cubicBezTo>
                  <a:pt x="270439" y="996985"/>
                  <a:pt x="291162" y="992922"/>
                  <a:pt x="310551" y="986799"/>
                </a:cubicBezTo>
                <a:cubicBezTo>
                  <a:pt x="405211" y="956907"/>
                  <a:pt x="426124" y="935995"/>
                  <a:pt x="508958" y="883282"/>
                </a:cubicBezTo>
                <a:cubicBezTo>
                  <a:pt x="511834" y="874656"/>
                  <a:pt x="515380" y="866225"/>
                  <a:pt x="517585" y="857403"/>
                </a:cubicBezTo>
                <a:cubicBezTo>
                  <a:pt x="535384" y="786205"/>
                  <a:pt x="517117" y="841787"/>
                  <a:pt x="534838" y="779765"/>
                </a:cubicBezTo>
                <a:cubicBezTo>
                  <a:pt x="557646" y="699938"/>
                  <a:pt x="523828" y="844727"/>
                  <a:pt x="560717" y="684874"/>
                </a:cubicBezTo>
                <a:cubicBezTo>
                  <a:pt x="564014" y="670587"/>
                  <a:pt x="564080" y="655427"/>
                  <a:pt x="569343" y="641742"/>
                </a:cubicBezTo>
                <a:cubicBezTo>
                  <a:pt x="578576" y="617737"/>
                  <a:pt x="593540" y="596294"/>
                  <a:pt x="603849" y="572731"/>
                </a:cubicBezTo>
                <a:cubicBezTo>
                  <a:pt x="613696" y="550223"/>
                  <a:pt x="621959" y="527027"/>
                  <a:pt x="629728" y="503720"/>
                </a:cubicBezTo>
                <a:cubicBezTo>
                  <a:pt x="633477" y="492472"/>
                  <a:pt x="634192" y="480315"/>
                  <a:pt x="638355" y="469214"/>
                </a:cubicBezTo>
                <a:cubicBezTo>
                  <a:pt x="642870" y="457173"/>
                  <a:pt x="650831" y="446648"/>
                  <a:pt x="655607" y="434708"/>
                </a:cubicBezTo>
                <a:cubicBezTo>
                  <a:pt x="662361" y="417823"/>
                  <a:pt x="666645" y="400041"/>
                  <a:pt x="672860" y="382950"/>
                </a:cubicBezTo>
                <a:cubicBezTo>
                  <a:pt x="687546" y="342564"/>
                  <a:pt x="689286" y="341472"/>
                  <a:pt x="707366" y="305312"/>
                </a:cubicBezTo>
                <a:cubicBezTo>
                  <a:pt x="712297" y="275725"/>
                  <a:pt x="728110" y="211213"/>
                  <a:pt x="707366" y="184542"/>
                </a:cubicBezTo>
                <a:cubicBezTo>
                  <a:pt x="688863" y="160752"/>
                  <a:pt x="597647" y="96696"/>
                  <a:pt x="552090" y="72399"/>
                </a:cubicBezTo>
                <a:cubicBezTo>
                  <a:pt x="523723" y="57270"/>
                  <a:pt x="494132" y="44509"/>
                  <a:pt x="465826" y="29267"/>
                </a:cubicBezTo>
                <a:cubicBezTo>
                  <a:pt x="411474" y="0"/>
                  <a:pt x="468119" y="21405"/>
                  <a:pt x="414068" y="3387"/>
                </a:cubicBezTo>
                <a:cubicBezTo>
                  <a:pt x="404873" y="40165"/>
                  <a:pt x="413604" y="38125"/>
                  <a:pt x="379562" y="55146"/>
                </a:cubicBezTo>
                <a:cubicBezTo>
                  <a:pt x="376990" y="56432"/>
                  <a:pt x="434196" y="63773"/>
                  <a:pt x="388189" y="723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ork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137" y="366418"/>
            <a:ext cx="8238391" cy="563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380312" y="5301208"/>
            <a:ext cx="1440160" cy="1368152"/>
          </a:xfrm>
          <a:prstGeom prst="ellipse">
            <a:avLst/>
          </a:prstGeom>
          <a:gradFill>
            <a:gsLst>
              <a:gs pos="36000">
                <a:schemeClr val="tx2">
                  <a:lumMod val="60000"/>
                  <a:lumOff val="40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8" name="AutoShape 2" descr="Картинки по запросу чашк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чашк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чашк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чашк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Картинки по запросу чашк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AutoShape 12" descr="Картинки по запросу чашк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0" name="AutoShape 14" descr="Картинки по запросу чашк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2" name="AutoShape 16" descr="Картинки по запросу чашк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4" name="AutoShape 18" descr="Картинки по запросу чашк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ча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709842"/>
            <a:ext cx="5904656" cy="4686234"/>
          </a:xfrm>
          <a:prstGeom prst="rect">
            <a:avLst/>
          </a:prstGeom>
        </p:spPr>
      </p:pic>
      <p:sp>
        <p:nvSpPr>
          <p:cNvPr id="16" name="Полилиния 15"/>
          <p:cNvSpPr/>
          <p:nvPr/>
        </p:nvSpPr>
        <p:spPr>
          <a:xfrm>
            <a:off x="6135075" y="1371600"/>
            <a:ext cx="1689083" cy="2720734"/>
          </a:xfrm>
          <a:custGeom>
            <a:avLst/>
            <a:gdLst>
              <a:gd name="connsiteX0" fmla="*/ 653914 w 1689083"/>
              <a:gd name="connsiteY0" fmla="*/ 112143 h 2720734"/>
              <a:gd name="connsiteX1" fmla="*/ 619408 w 1689083"/>
              <a:gd name="connsiteY1" fmla="*/ 138023 h 2720734"/>
              <a:gd name="connsiteX2" fmla="*/ 559023 w 1689083"/>
              <a:gd name="connsiteY2" fmla="*/ 155275 h 2720734"/>
              <a:gd name="connsiteX3" fmla="*/ 498638 w 1689083"/>
              <a:gd name="connsiteY3" fmla="*/ 189781 h 2720734"/>
              <a:gd name="connsiteX4" fmla="*/ 446880 w 1689083"/>
              <a:gd name="connsiteY4" fmla="*/ 241540 h 2720734"/>
              <a:gd name="connsiteX5" fmla="*/ 412374 w 1689083"/>
              <a:gd name="connsiteY5" fmla="*/ 293298 h 2720734"/>
              <a:gd name="connsiteX6" fmla="*/ 412374 w 1689083"/>
              <a:gd name="connsiteY6" fmla="*/ 465826 h 2720734"/>
              <a:gd name="connsiteX7" fmla="*/ 386495 w 1689083"/>
              <a:gd name="connsiteY7" fmla="*/ 491706 h 2720734"/>
              <a:gd name="connsiteX8" fmla="*/ 369242 w 1689083"/>
              <a:gd name="connsiteY8" fmla="*/ 517585 h 2720734"/>
              <a:gd name="connsiteX9" fmla="*/ 377868 w 1689083"/>
              <a:gd name="connsiteY9" fmla="*/ 621102 h 2720734"/>
              <a:gd name="connsiteX10" fmla="*/ 395121 w 1689083"/>
              <a:gd name="connsiteY10" fmla="*/ 655608 h 2720734"/>
              <a:gd name="connsiteX11" fmla="*/ 412374 w 1689083"/>
              <a:gd name="connsiteY11" fmla="*/ 715992 h 2720734"/>
              <a:gd name="connsiteX12" fmla="*/ 403748 w 1689083"/>
              <a:gd name="connsiteY12" fmla="*/ 750498 h 2720734"/>
              <a:gd name="connsiteX13" fmla="*/ 351989 w 1689083"/>
              <a:gd name="connsiteY13" fmla="*/ 776377 h 2720734"/>
              <a:gd name="connsiteX14" fmla="*/ 334736 w 1689083"/>
              <a:gd name="connsiteY14" fmla="*/ 802257 h 2720734"/>
              <a:gd name="connsiteX15" fmla="*/ 317483 w 1689083"/>
              <a:gd name="connsiteY15" fmla="*/ 871268 h 2720734"/>
              <a:gd name="connsiteX16" fmla="*/ 308857 w 1689083"/>
              <a:gd name="connsiteY16" fmla="*/ 983411 h 2720734"/>
              <a:gd name="connsiteX17" fmla="*/ 282978 w 1689083"/>
              <a:gd name="connsiteY17" fmla="*/ 1000664 h 2720734"/>
              <a:gd name="connsiteX18" fmla="*/ 274351 w 1689083"/>
              <a:gd name="connsiteY18" fmla="*/ 1026543 h 2720734"/>
              <a:gd name="connsiteX19" fmla="*/ 257099 w 1689083"/>
              <a:gd name="connsiteY19" fmla="*/ 1052423 h 2720734"/>
              <a:gd name="connsiteX20" fmla="*/ 265725 w 1689083"/>
              <a:gd name="connsiteY20" fmla="*/ 1112808 h 2720734"/>
              <a:gd name="connsiteX21" fmla="*/ 274351 w 1689083"/>
              <a:gd name="connsiteY21" fmla="*/ 1138687 h 2720734"/>
              <a:gd name="connsiteX22" fmla="*/ 257099 w 1689083"/>
              <a:gd name="connsiteY22" fmla="*/ 1595887 h 2720734"/>
              <a:gd name="connsiteX23" fmla="*/ 231219 w 1689083"/>
              <a:gd name="connsiteY23" fmla="*/ 1647645 h 2720734"/>
              <a:gd name="connsiteX24" fmla="*/ 213967 w 1689083"/>
              <a:gd name="connsiteY24" fmla="*/ 1682151 h 2720734"/>
              <a:gd name="connsiteX25" fmla="*/ 188087 w 1689083"/>
              <a:gd name="connsiteY25" fmla="*/ 1708030 h 2720734"/>
              <a:gd name="connsiteX26" fmla="*/ 170834 w 1689083"/>
              <a:gd name="connsiteY26" fmla="*/ 1966823 h 2720734"/>
              <a:gd name="connsiteX27" fmla="*/ 162208 w 1689083"/>
              <a:gd name="connsiteY27" fmla="*/ 1992702 h 2720734"/>
              <a:gd name="connsiteX28" fmla="*/ 136329 w 1689083"/>
              <a:gd name="connsiteY28" fmla="*/ 2018581 h 2720734"/>
              <a:gd name="connsiteX29" fmla="*/ 127702 w 1689083"/>
              <a:gd name="connsiteY29" fmla="*/ 2122098 h 2720734"/>
              <a:gd name="connsiteX30" fmla="*/ 101823 w 1689083"/>
              <a:gd name="connsiteY30" fmla="*/ 2130725 h 2720734"/>
              <a:gd name="connsiteX31" fmla="*/ 93197 w 1689083"/>
              <a:gd name="connsiteY31" fmla="*/ 2165230 h 2720734"/>
              <a:gd name="connsiteX32" fmla="*/ 84570 w 1689083"/>
              <a:gd name="connsiteY32" fmla="*/ 2191109 h 2720734"/>
              <a:gd name="connsiteX33" fmla="*/ 75944 w 1689083"/>
              <a:gd name="connsiteY33" fmla="*/ 2225615 h 2720734"/>
              <a:gd name="connsiteX34" fmla="*/ 67317 w 1689083"/>
              <a:gd name="connsiteY34" fmla="*/ 2251494 h 2720734"/>
              <a:gd name="connsiteX35" fmla="*/ 58691 w 1689083"/>
              <a:gd name="connsiteY35" fmla="*/ 2286000 h 2720734"/>
              <a:gd name="connsiteX36" fmla="*/ 41438 w 1689083"/>
              <a:gd name="connsiteY36" fmla="*/ 2311879 h 2720734"/>
              <a:gd name="connsiteX37" fmla="*/ 24185 w 1689083"/>
              <a:gd name="connsiteY37" fmla="*/ 2363638 h 2720734"/>
              <a:gd name="connsiteX38" fmla="*/ 15559 w 1689083"/>
              <a:gd name="connsiteY38" fmla="*/ 2389517 h 2720734"/>
              <a:gd name="connsiteX39" fmla="*/ 15559 w 1689083"/>
              <a:gd name="connsiteY39" fmla="*/ 2501660 h 2720734"/>
              <a:gd name="connsiteX40" fmla="*/ 58691 w 1689083"/>
              <a:gd name="connsiteY40" fmla="*/ 2544792 h 2720734"/>
              <a:gd name="connsiteX41" fmla="*/ 84570 w 1689083"/>
              <a:gd name="connsiteY41" fmla="*/ 2553419 h 2720734"/>
              <a:gd name="connsiteX42" fmla="*/ 110450 w 1689083"/>
              <a:gd name="connsiteY42" fmla="*/ 2570672 h 2720734"/>
              <a:gd name="connsiteX43" fmla="*/ 188087 w 1689083"/>
              <a:gd name="connsiteY43" fmla="*/ 2596551 h 2720734"/>
              <a:gd name="connsiteX44" fmla="*/ 265725 w 1689083"/>
              <a:gd name="connsiteY44" fmla="*/ 2622430 h 2720734"/>
              <a:gd name="connsiteX45" fmla="*/ 326110 w 1689083"/>
              <a:gd name="connsiteY45" fmla="*/ 2648309 h 2720734"/>
              <a:gd name="connsiteX46" fmla="*/ 351989 w 1689083"/>
              <a:gd name="connsiteY46" fmla="*/ 2656936 h 2720734"/>
              <a:gd name="connsiteX47" fmla="*/ 377868 w 1689083"/>
              <a:gd name="connsiteY47" fmla="*/ 2674189 h 2720734"/>
              <a:gd name="connsiteX48" fmla="*/ 429627 w 1689083"/>
              <a:gd name="connsiteY48" fmla="*/ 2682815 h 2720734"/>
              <a:gd name="connsiteX49" fmla="*/ 472759 w 1689083"/>
              <a:gd name="connsiteY49" fmla="*/ 2691442 h 2720734"/>
              <a:gd name="connsiteX50" fmla="*/ 576276 w 1689083"/>
              <a:gd name="connsiteY50" fmla="*/ 2717321 h 2720734"/>
              <a:gd name="connsiteX51" fmla="*/ 688419 w 1689083"/>
              <a:gd name="connsiteY51" fmla="*/ 2700068 h 2720734"/>
              <a:gd name="connsiteX52" fmla="*/ 748804 w 1689083"/>
              <a:gd name="connsiteY52" fmla="*/ 2622430 h 2720734"/>
              <a:gd name="connsiteX53" fmla="*/ 817816 w 1689083"/>
              <a:gd name="connsiteY53" fmla="*/ 2579298 h 2720734"/>
              <a:gd name="connsiteX54" fmla="*/ 852321 w 1689083"/>
              <a:gd name="connsiteY54" fmla="*/ 2562045 h 2720734"/>
              <a:gd name="connsiteX55" fmla="*/ 895453 w 1689083"/>
              <a:gd name="connsiteY55" fmla="*/ 2536166 h 2720734"/>
              <a:gd name="connsiteX56" fmla="*/ 938585 w 1689083"/>
              <a:gd name="connsiteY56" fmla="*/ 2518913 h 2720734"/>
              <a:gd name="connsiteX57" fmla="*/ 990344 w 1689083"/>
              <a:gd name="connsiteY57" fmla="*/ 2493034 h 2720734"/>
              <a:gd name="connsiteX58" fmla="*/ 1093861 w 1689083"/>
              <a:gd name="connsiteY58" fmla="*/ 2449902 h 2720734"/>
              <a:gd name="connsiteX59" fmla="*/ 1171499 w 1689083"/>
              <a:gd name="connsiteY59" fmla="*/ 2424023 h 2720734"/>
              <a:gd name="connsiteX60" fmla="*/ 1197378 w 1689083"/>
              <a:gd name="connsiteY60" fmla="*/ 2406770 h 2720734"/>
              <a:gd name="connsiteX61" fmla="*/ 1275016 w 1689083"/>
              <a:gd name="connsiteY61" fmla="*/ 2363638 h 2720734"/>
              <a:gd name="connsiteX62" fmla="*/ 1326774 w 1689083"/>
              <a:gd name="connsiteY62" fmla="*/ 2320506 h 2720734"/>
              <a:gd name="connsiteX63" fmla="*/ 1421665 w 1689083"/>
              <a:gd name="connsiteY63" fmla="*/ 2216989 h 2720734"/>
              <a:gd name="connsiteX64" fmla="*/ 1482050 w 1689083"/>
              <a:gd name="connsiteY64" fmla="*/ 2113472 h 2720734"/>
              <a:gd name="connsiteX65" fmla="*/ 1507929 w 1689083"/>
              <a:gd name="connsiteY65" fmla="*/ 2061713 h 2720734"/>
              <a:gd name="connsiteX66" fmla="*/ 1559687 w 1689083"/>
              <a:gd name="connsiteY66" fmla="*/ 1915064 h 2720734"/>
              <a:gd name="connsiteX67" fmla="*/ 1576940 w 1689083"/>
              <a:gd name="connsiteY67" fmla="*/ 1811547 h 2720734"/>
              <a:gd name="connsiteX68" fmla="*/ 1602819 w 1689083"/>
              <a:gd name="connsiteY68" fmla="*/ 1716657 h 2720734"/>
              <a:gd name="connsiteX69" fmla="*/ 1620072 w 1689083"/>
              <a:gd name="connsiteY69" fmla="*/ 1664898 h 2720734"/>
              <a:gd name="connsiteX70" fmla="*/ 1637325 w 1689083"/>
              <a:gd name="connsiteY70" fmla="*/ 1561381 h 2720734"/>
              <a:gd name="connsiteX71" fmla="*/ 1654578 w 1689083"/>
              <a:gd name="connsiteY71" fmla="*/ 1483743 h 2720734"/>
              <a:gd name="connsiteX72" fmla="*/ 1671831 w 1689083"/>
              <a:gd name="connsiteY72" fmla="*/ 1362974 h 2720734"/>
              <a:gd name="connsiteX73" fmla="*/ 1689083 w 1689083"/>
              <a:gd name="connsiteY73" fmla="*/ 1302589 h 2720734"/>
              <a:gd name="connsiteX74" fmla="*/ 1680457 w 1689083"/>
              <a:gd name="connsiteY74" fmla="*/ 1035170 h 2720734"/>
              <a:gd name="connsiteX75" fmla="*/ 1671831 w 1689083"/>
              <a:gd name="connsiteY75" fmla="*/ 992038 h 2720734"/>
              <a:gd name="connsiteX76" fmla="*/ 1654578 w 1689083"/>
              <a:gd name="connsiteY76" fmla="*/ 888521 h 2720734"/>
              <a:gd name="connsiteX77" fmla="*/ 1645951 w 1689083"/>
              <a:gd name="connsiteY77" fmla="*/ 854015 h 2720734"/>
              <a:gd name="connsiteX78" fmla="*/ 1637325 w 1689083"/>
              <a:gd name="connsiteY78" fmla="*/ 810883 h 2720734"/>
              <a:gd name="connsiteX79" fmla="*/ 1620072 w 1689083"/>
              <a:gd name="connsiteY79" fmla="*/ 776377 h 2720734"/>
              <a:gd name="connsiteX80" fmla="*/ 1611446 w 1689083"/>
              <a:gd name="connsiteY80" fmla="*/ 707366 h 2720734"/>
              <a:gd name="connsiteX81" fmla="*/ 1594193 w 1689083"/>
              <a:gd name="connsiteY81" fmla="*/ 681487 h 2720734"/>
              <a:gd name="connsiteX82" fmla="*/ 1585567 w 1689083"/>
              <a:gd name="connsiteY82" fmla="*/ 638355 h 2720734"/>
              <a:gd name="connsiteX83" fmla="*/ 1568314 w 1689083"/>
              <a:gd name="connsiteY83" fmla="*/ 603849 h 2720734"/>
              <a:gd name="connsiteX84" fmla="*/ 1551061 w 1689083"/>
              <a:gd name="connsiteY84" fmla="*/ 560717 h 2720734"/>
              <a:gd name="connsiteX85" fmla="*/ 1542434 w 1689083"/>
              <a:gd name="connsiteY85" fmla="*/ 526211 h 2720734"/>
              <a:gd name="connsiteX86" fmla="*/ 1482050 w 1689083"/>
              <a:gd name="connsiteY86" fmla="*/ 448574 h 2720734"/>
              <a:gd name="connsiteX87" fmla="*/ 1430291 w 1689083"/>
              <a:gd name="connsiteY87" fmla="*/ 362309 h 2720734"/>
              <a:gd name="connsiteX88" fmla="*/ 1395785 w 1689083"/>
              <a:gd name="connsiteY88" fmla="*/ 327804 h 2720734"/>
              <a:gd name="connsiteX89" fmla="*/ 1369906 w 1689083"/>
              <a:gd name="connsiteY89" fmla="*/ 284672 h 2720734"/>
              <a:gd name="connsiteX90" fmla="*/ 1292268 w 1689083"/>
              <a:gd name="connsiteY90" fmla="*/ 198408 h 2720734"/>
              <a:gd name="connsiteX91" fmla="*/ 1214631 w 1689083"/>
              <a:gd name="connsiteY91" fmla="*/ 112143 h 2720734"/>
              <a:gd name="connsiteX92" fmla="*/ 1033476 w 1689083"/>
              <a:gd name="connsiteY92" fmla="*/ 51758 h 2720734"/>
              <a:gd name="connsiteX93" fmla="*/ 878200 w 1689083"/>
              <a:gd name="connsiteY93" fmla="*/ 17253 h 2720734"/>
              <a:gd name="connsiteX94" fmla="*/ 748804 w 1689083"/>
              <a:gd name="connsiteY94" fmla="*/ 0 h 2720734"/>
              <a:gd name="connsiteX95" fmla="*/ 679793 w 1689083"/>
              <a:gd name="connsiteY95" fmla="*/ 25879 h 2720734"/>
              <a:gd name="connsiteX96" fmla="*/ 662540 w 1689083"/>
              <a:gd name="connsiteY96" fmla="*/ 51758 h 2720734"/>
              <a:gd name="connsiteX97" fmla="*/ 610782 w 1689083"/>
              <a:gd name="connsiteY97" fmla="*/ 103517 h 2720734"/>
              <a:gd name="connsiteX98" fmla="*/ 602155 w 1689083"/>
              <a:gd name="connsiteY98" fmla="*/ 129396 h 2720734"/>
              <a:gd name="connsiteX99" fmla="*/ 576276 w 1689083"/>
              <a:gd name="connsiteY99" fmla="*/ 155275 h 2720734"/>
              <a:gd name="connsiteX100" fmla="*/ 567650 w 1689083"/>
              <a:gd name="connsiteY100" fmla="*/ 172528 h 272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689083" h="2720734">
                <a:moveTo>
                  <a:pt x="653914" y="112143"/>
                </a:moveTo>
                <a:cubicBezTo>
                  <a:pt x="642412" y="120770"/>
                  <a:pt x="632497" y="132074"/>
                  <a:pt x="619408" y="138023"/>
                </a:cubicBezTo>
                <a:cubicBezTo>
                  <a:pt x="600351" y="146685"/>
                  <a:pt x="578696" y="148121"/>
                  <a:pt x="559023" y="155275"/>
                </a:cubicBezTo>
                <a:cubicBezTo>
                  <a:pt x="545805" y="160082"/>
                  <a:pt x="510578" y="179167"/>
                  <a:pt x="498638" y="189781"/>
                </a:cubicBezTo>
                <a:cubicBezTo>
                  <a:pt x="480402" y="205991"/>
                  <a:pt x="460414" y="221239"/>
                  <a:pt x="446880" y="241540"/>
                </a:cubicBezTo>
                <a:lnTo>
                  <a:pt x="412374" y="293298"/>
                </a:lnTo>
                <a:cubicBezTo>
                  <a:pt x="421782" y="359159"/>
                  <a:pt x="430893" y="391748"/>
                  <a:pt x="412374" y="465826"/>
                </a:cubicBezTo>
                <a:cubicBezTo>
                  <a:pt x="409415" y="477661"/>
                  <a:pt x="394305" y="482334"/>
                  <a:pt x="386495" y="491706"/>
                </a:cubicBezTo>
                <a:cubicBezTo>
                  <a:pt x="379858" y="499671"/>
                  <a:pt x="374993" y="508959"/>
                  <a:pt x="369242" y="517585"/>
                </a:cubicBezTo>
                <a:cubicBezTo>
                  <a:pt x="372117" y="552091"/>
                  <a:pt x="371487" y="587070"/>
                  <a:pt x="377868" y="621102"/>
                </a:cubicBezTo>
                <a:cubicBezTo>
                  <a:pt x="380238" y="633741"/>
                  <a:pt x="390055" y="643788"/>
                  <a:pt x="395121" y="655608"/>
                </a:cubicBezTo>
                <a:cubicBezTo>
                  <a:pt x="402549" y="672939"/>
                  <a:pt x="407995" y="698475"/>
                  <a:pt x="412374" y="715992"/>
                </a:cubicBezTo>
                <a:cubicBezTo>
                  <a:pt x="409499" y="727494"/>
                  <a:pt x="410324" y="740633"/>
                  <a:pt x="403748" y="750498"/>
                </a:cubicBezTo>
                <a:cubicBezTo>
                  <a:pt x="394192" y="764832"/>
                  <a:pt x="366752" y="771456"/>
                  <a:pt x="351989" y="776377"/>
                </a:cubicBezTo>
                <a:cubicBezTo>
                  <a:pt x="346238" y="785004"/>
                  <a:pt x="339373" y="792984"/>
                  <a:pt x="334736" y="802257"/>
                </a:cubicBezTo>
                <a:cubicBezTo>
                  <a:pt x="325895" y="819939"/>
                  <a:pt x="320763" y="854867"/>
                  <a:pt x="317483" y="871268"/>
                </a:cubicBezTo>
                <a:cubicBezTo>
                  <a:pt x="314608" y="908649"/>
                  <a:pt x="318517" y="947185"/>
                  <a:pt x="308857" y="983411"/>
                </a:cubicBezTo>
                <a:cubicBezTo>
                  <a:pt x="306186" y="993429"/>
                  <a:pt x="289455" y="992568"/>
                  <a:pt x="282978" y="1000664"/>
                </a:cubicBezTo>
                <a:cubicBezTo>
                  <a:pt x="277298" y="1007764"/>
                  <a:pt x="278417" y="1018410"/>
                  <a:pt x="274351" y="1026543"/>
                </a:cubicBezTo>
                <a:cubicBezTo>
                  <a:pt x="269714" y="1035816"/>
                  <a:pt x="262850" y="1043796"/>
                  <a:pt x="257099" y="1052423"/>
                </a:cubicBezTo>
                <a:cubicBezTo>
                  <a:pt x="259974" y="1072551"/>
                  <a:pt x="261738" y="1092870"/>
                  <a:pt x="265725" y="1112808"/>
                </a:cubicBezTo>
                <a:cubicBezTo>
                  <a:pt x="267508" y="1121724"/>
                  <a:pt x="274513" y="1129596"/>
                  <a:pt x="274351" y="1138687"/>
                </a:cubicBezTo>
                <a:cubicBezTo>
                  <a:pt x="271628" y="1291171"/>
                  <a:pt x="305330" y="1451206"/>
                  <a:pt x="257099" y="1595887"/>
                </a:cubicBezTo>
                <a:cubicBezTo>
                  <a:pt x="241280" y="1643340"/>
                  <a:pt x="257977" y="1600817"/>
                  <a:pt x="231219" y="1647645"/>
                </a:cubicBezTo>
                <a:cubicBezTo>
                  <a:pt x="224839" y="1658810"/>
                  <a:pt x="221441" y="1671687"/>
                  <a:pt x="213967" y="1682151"/>
                </a:cubicBezTo>
                <a:cubicBezTo>
                  <a:pt x="206876" y="1692078"/>
                  <a:pt x="196714" y="1699404"/>
                  <a:pt x="188087" y="1708030"/>
                </a:cubicBezTo>
                <a:cubicBezTo>
                  <a:pt x="159740" y="1821425"/>
                  <a:pt x="189863" y="1690900"/>
                  <a:pt x="170834" y="1966823"/>
                </a:cubicBezTo>
                <a:cubicBezTo>
                  <a:pt x="170208" y="1975894"/>
                  <a:pt x="167252" y="1985136"/>
                  <a:pt x="162208" y="1992702"/>
                </a:cubicBezTo>
                <a:cubicBezTo>
                  <a:pt x="155441" y="2002853"/>
                  <a:pt x="144955" y="2009955"/>
                  <a:pt x="136329" y="2018581"/>
                </a:cubicBezTo>
                <a:cubicBezTo>
                  <a:pt x="133453" y="2053087"/>
                  <a:pt x="137885" y="2089004"/>
                  <a:pt x="127702" y="2122098"/>
                </a:cubicBezTo>
                <a:cubicBezTo>
                  <a:pt x="125028" y="2130789"/>
                  <a:pt x="107503" y="2123624"/>
                  <a:pt x="101823" y="2130725"/>
                </a:cubicBezTo>
                <a:cubicBezTo>
                  <a:pt x="94417" y="2139983"/>
                  <a:pt x="96454" y="2153831"/>
                  <a:pt x="93197" y="2165230"/>
                </a:cubicBezTo>
                <a:cubicBezTo>
                  <a:pt x="90699" y="2173973"/>
                  <a:pt x="87068" y="2182366"/>
                  <a:pt x="84570" y="2191109"/>
                </a:cubicBezTo>
                <a:cubicBezTo>
                  <a:pt x="81313" y="2202509"/>
                  <a:pt x="79201" y="2214215"/>
                  <a:pt x="75944" y="2225615"/>
                </a:cubicBezTo>
                <a:cubicBezTo>
                  <a:pt x="73446" y="2234358"/>
                  <a:pt x="69815" y="2242751"/>
                  <a:pt x="67317" y="2251494"/>
                </a:cubicBezTo>
                <a:cubicBezTo>
                  <a:pt x="64060" y="2262894"/>
                  <a:pt x="63361" y="2275103"/>
                  <a:pt x="58691" y="2286000"/>
                </a:cubicBezTo>
                <a:cubicBezTo>
                  <a:pt x="54607" y="2295529"/>
                  <a:pt x="47189" y="2303253"/>
                  <a:pt x="41438" y="2311879"/>
                </a:cubicBezTo>
                <a:lnTo>
                  <a:pt x="24185" y="2363638"/>
                </a:lnTo>
                <a:lnTo>
                  <a:pt x="15559" y="2389517"/>
                </a:lnTo>
                <a:cubicBezTo>
                  <a:pt x="8634" y="2437997"/>
                  <a:pt x="0" y="2454982"/>
                  <a:pt x="15559" y="2501660"/>
                </a:cubicBezTo>
                <a:cubicBezTo>
                  <a:pt x="22461" y="2522365"/>
                  <a:pt x="40287" y="2535590"/>
                  <a:pt x="58691" y="2544792"/>
                </a:cubicBezTo>
                <a:cubicBezTo>
                  <a:pt x="66824" y="2548859"/>
                  <a:pt x="76437" y="2549352"/>
                  <a:pt x="84570" y="2553419"/>
                </a:cubicBezTo>
                <a:cubicBezTo>
                  <a:pt x="93843" y="2558056"/>
                  <a:pt x="101177" y="2566035"/>
                  <a:pt x="110450" y="2570672"/>
                </a:cubicBezTo>
                <a:cubicBezTo>
                  <a:pt x="142935" y="2586915"/>
                  <a:pt x="155138" y="2588314"/>
                  <a:pt x="188087" y="2596551"/>
                </a:cubicBezTo>
                <a:cubicBezTo>
                  <a:pt x="242955" y="2633129"/>
                  <a:pt x="179388" y="2595865"/>
                  <a:pt x="265725" y="2622430"/>
                </a:cubicBezTo>
                <a:cubicBezTo>
                  <a:pt x="286656" y="2628870"/>
                  <a:pt x="305777" y="2640176"/>
                  <a:pt x="326110" y="2648309"/>
                </a:cubicBezTo>
                <a:cubicBezTo>
                  <a:pt x="334553" y="2651686"/>
                  <a:pt x="343856" y="2652869"/>
                  <a:pt x="351989" y="2656936"/>
                </a:cubicBezTo>
                <a:cubicBezTo>
                  <a:pt x="361262" y="2661573"/>
                  <a:pt x="368032" y="2670911"/>
                  <a:pt x="377868" y="2674189"/>
                </a:cubicBezTo>
                <a:cubicBezTo>
                  <a:pt x="394461" y="2679720"/>
                  <a:pt x="412418" y="2679686"/>
                  <a:pt x="429627" y="2682815"/>
                </a:cubicBezTo>
                <a:cubicBezTo>
                  <a:pt x="444053" y="2685438"/>
                  <a:pt x="458614" y="2687584"/>
                  <a:pt x="472759" y="2691442"/>
                </a:cubicBezTo>
                <a:cubicBezTo>
                  <a:pt x="580165" y="2720734"/>
                  <a:pt x="469017" y="2699443"/>
                  <a:pt x="576276" y="2717321"/>
                </a:cubicBezTo>
                <a:cubicBezTo>
                  <a:pt x="613657" y="2711570"/>
                  <a:pt x="652320" y="2711349"/>
                  <a:pt x="688419" y="2700068"/>
                </a:cubicBezTo>
                <a:cubicBezTo>
                  <a:pt x="707404" y="2694135"/>
                  <a:pt x="744172" y="2625518"/>
                  <a:pt x="748804" y="2622430"/>
                </a:cubicBezTo>
                <a:cubicBezTo>
                  <a:pt x="775773" y="2604450"/>
                  <a:pt x="786592" y="2596645"/>
                  <a:pt x="817816" y="2579298"/>
                </a:cubicBezTo>
                <a:cubicBezTo>
                  <a:pt x="829057" y="2573053"/>
                  <a:pt x="841080" y="2568290"/>
                  <a:pt x="852321" y="2562045"/>
                </a:cubicBezTo>
                <a:cubicBezTo>
                  <a:pt x="866978" y="2553902"/>
                  <a:pt x="880456" y="2543664"/>
                  <a:pt x="895453" y="2536166"/>
                </a:cubicBezTo>
                <a:cubicBezTo>
                  <a:pt x="909303" y="2529241"/>
                  <a:pt x="924735" y="2525838"/>
                  <a:pt x="938585" y="2518913"/>
                </a:cubicBezTo>
                <a:cubicBezTo>
                  <a:pt x="1005471" y="2485470"/>
                  <a:pt x="925301" y="2514714"/>
                  <a:pt x="990344" y="2493034"/>
                </a:cubicBezTo>
                <a:cubicBezTo>
                  <a:pt x="1078056" y="2434558"/>
                  <a:pt x="1003596" y="2473972"/>
                  <a:pt x="1093861" y="2449902"/>
                </a:cubicBezTo>
                <a:cubicBezTo>
                  <a:pt x="1120219" y="2442873"/>
                  <a:pt x="1171499" y="2424023"/>
                  <a:pt x="1171499" y="2424023"/>
                </a:cubicBezTo>
                <a:cubicBezTo>
                  <a:pt x="1180125" y="2418272"/>
                  <a:pt x="1188376" y="2411914"/>
                  <a:pt x="1197378" y="2406770"/>
                </a:cubicBezTo>
                <a:cubicBezTo>
                  <a:pt x="1235641" y="2384905"/>
                  <a:pt x="1235510" y="2392369"/>
                  <a:pt x="1275016" y="2363638"/>
                </a:cubicBezTo>
                <a:cubicBezTo>
                  <a:pt x="1293179" y="2350429"/>
                  <a:pt x="1310356" y="2335830"/>
                  <a:pt x="1326774" y="2320506"/>
                </a:cubicBezTo>
                <a:cubicBezTo>
                  <a:pt x="1373885" y="2276536"/>
                  <a:pt x="1394835" y="2261706"/>
                  <a:pt x="1421665" y="2216989"/>
                </a:cubicBezTo>
                <a:cubicBezTo>
                  <a:pt x="1442218" y="2182734"/>
                  <a:pt x="1464185" y="2149202"/>
                  <a:pt x="1482050" y="2113472"/>
                </a:cubicBezTo>
                <a:cubicBezTo>
                  <a:pt x="1490676" y="2096219"/>
                  <a:pt x="1500900" y="2079676"/>
                  <a:pt x="1507929" y="2061713"/>
                </a:cubicBezTo>
                <a:cubicBezTo>
                  <a:pt x="1526819" y="2013439"/>
                  <a:pt x="1559687" y="1915064"/>
                  <a:pt x="1559687" y="1915064"/>
                </a:cubicBezTo>
                <a:cubicBezTo>
                  <a:pt x="1565438" y="1880558"/>
                  <a:pt x="1567736" y="1845296"/>
                  <a:pt x="1576940" y="1811547"/>
                </a:cubicBezTo>
                <a:cubicBezTo>
                  <a:pt x="1585566" y="1779917"/>
                  <a:pt x="1593568" y="1748110"/>
                  <a:pt x="1602819" y="1716657"/>
                </a:cubicBezTo>
                <a:cubicBezTo>
                  <a:pt x="1607951" y="1699210"/>
                  <a:pt x="1616127" y="1682651"/>
                  <a:pt x="1620072" y="1664898"/>
                </a:cubicBezTo>
                <a:cubicBezTo>
                  <a:pt x="1627661" y="1630749"/>
                  <a:pt x="1630878" y="1595763"/>
                  <a:pt x="1637325" y="1561381"/>
                </a:cubicBezTo>
                <a:cubicBezTo>
                  <a:pt x="1653939" y="1472771"/>
                  <a:pt x="1638144" y="1587820"/>
                  <a:pt x="1654578" y="1483743"/>
                </a:cubicBezTo>
                <a:cubicBezTo>
                  <a:pt x="1660920" y="1443576"/>
                  <a:pt x="1658972" y="1401553"/>
                  <a:pt x="1671831" y="1362974"/>
                </a:cubicBezTo>
                <a:cubicBezTo>
                  <a:pt x="1684206" y="1325847"/>
                  <a:pt x="1678252" y="1345916"/>
                  <a:pt x="1689083" y="1302589"/>
                </a:cubicBezTo>
                <a:cubicBezTo>
                  <a:pt x="1686208" y="1213449"/>
                  <a:pt x="1685404" y="1124219"/>
                  <a:pt x="1680457" y="1035170"/>
                </a:cubicBezTo>
                <a:cubicBezTo>
                  <a:pt x="1679644" y="1020531"/>
                  <a:pt x="1674241" y="1006501"/>
                  <a:pt x="1671831" y="992038"/>
                </a:cubicBezTo>
                <a:cubicBezTo>
                  <a:pt x="1659833" y="920051"/>
                  <a:pt x="1668127" y="949491"/>
                  <a:pt x="1654578" y="888521"/>
                </a:cubicBezTo>
                <a:cubicBezTo>
                  <a:pt x="1652006" y="876947"/>
                  <a:pt x="1648523" y="865589"/>
                  <a:pt x="1645951" y="854015"/>
                </a:cubicBezTo>
                <a:cubicBezTo>
                  <a:pt x="1642770" y="839702"/>
                  <a:pt x="1641961" y="824793"/>
                  <a:pt x="1637325" y="810883"/>
                </a:cubicBezTo>
                <a:cubicBezTo>
                  <a:pt x="1633258" y="798683"/>
                  <a:pt x="1625823" y="787879"/>
                  <a:pt x="1620072" y="776377"/>
                </a:cubicBezTo>
                <a:cubicBezTo>
                  <a:pt x="1617197" y="753373"/>
                  <a:pt x="1617546" y="729732"/>
                  <a:pt x="1611446" y="707366"/>
                </a:cubicBezTo>
                <a:cubicBezTo>
                  <a:pt x="1608718" y="697364"/>
                  <a:pt x="1597833" y="691195"/>
                  <a:pt x="1594193" y="681487"/>
                </a:cubicBezTo>
                <a:cubicBezTo>
                  <a:pt x="1589045" y="667759"/>
                  <a:pt x="1590203" y="652265"/>
                  <a:pt x="1585567" y="638355"/>
                </a:cubicBezTo>
                <a:cubicBezTo>
                  <a:pt x="1581500" y="626155"/>
                  <a:pt x="1573537" y="615600"/>
                  <a:pt x="1568314" y="603849"/>
                </a:cubicBezTo>
                <a:cubicBezTo>
                  <a:pt x="1562025" y="589699"/>
                  <a:pt x="1555958" y="575407"/>
                  <a:pt x="1551061" y="560717"/>
                </a:cubicBezTo>
                <a:cubicBezTo>
                  <a:pt x="1547312" y="549469"/>
                  <a:pt x="1547249" y="537045"/>
                  <a:pt x="1542434" y="526211"/>
                </a:cubicBezTo>
                <a:cubicBezTo>
                  <a:pt x="1509200" y="451434"/>
                  <a:pt x="1527428" y="512103"/>
                  <a:pt x="1482050" y="448574"/>
                </a:cubicBezTo>
                <a:cubicBezTo>
                  <a:pt x="1462559" y="421286"/>
                  <a:pt x="1449782" y="389597"/>
                  <a:pt x="1430291" y="362309"/>
                </a:cubicBezTo>
                <a:cubicBezTo>
                  <a:pt x="1420836" y="349073"/>
                  <a:pt x="1405771" y="340644"/>
                  <a:pt x="1395785" y="327804"/>
                </a:cubicBezTo>
                <a:cubicBezTo>
                  <a:pt x="1385491" y="314569"/>
                  <a:pt x="1379966" y="298085"/>
                  <a:pt x="1369906" y="284672"/>
                </a:cubicBezTo>
                <a:cubicBezTo>
                  <a:pt x="1272920" y="155356"/>
                  <a:pt x="1354054" y="270491"/>
                  <a:pt x="1292268" y="198408"/>
                </a:cubicBezTo>
                <a:cubicBezTo>
                  <a:pt x="1211216" y="103848"/>
                  <a:pt x="1345344" y="242858"/>
                  <a:pt x="1214631" y="112143"/>
                </a:cubicBezTo>
                <a:cubicBezTo>
                  <a:pt x="1186945" y="29092"/>
                  <a:pt x="1218219" y="97942"/>
                  <a:pt x="1033476" y="51758"/>
                </a:cubicBezTo>
                <a:cubicBezTo>
                  <a:pt x="964353" y="34478"/>
                  <a:pt x="952671" y="30395"/>
                  <a:pt x="878200" y="17253"/>
                </a:cubicBezTo>
                <a:cubicBezTo>
                  <a:pt x="849264" y="12147"/>
                  <a:pt x="775966" y="3395"/>
                  <a:pt x="748804" y="0"/>
                </a:cubicBezTo>
                <a:cubicBezTo>
                  <a:pt x="717943" y="6172"/>
                  <a:pt x="702006" y="3666"/>
                  <a:pt x="679793" y="25879"/>
                </a:cubicBezTo>
                <a:cubicBezTo>
                  <a:pt x="672462" y="33210"/>
                  <a:pt x="669428" y="44009"/>
                  <a:pt x="662540" y="51758"/>
                </a:cubicBezTo>
                <a:cubicBezTo>
                  <a:pt x="646330" y="69994"/>
                  <a:pt x="610782" y="103517"/>
                  <a:pt x="610782" y="103517"/>
                </a:cubicBezTo>
                <a:cubicBezTo>
                  <a:pt x="607906" y="112143"/>
                  <a:pt x="607199" y="121830"/>
                  <a:pt x="602155" y="129396"/>
                </a:cubicBezTo>
                <a:cubicBezTo>
                  <a:pt x="595388" y="139547"/>
                  <a:pt x="583897" y="145749"/>
                  <a:pt x="576276" y="155275"/>
                </a:cubicBezTo>
                <a:cubicBezTo>
                  <a:pt x="572259" y="160296"/>
                  <a:pt x="570525" y="166777"/>
                  <a:pt x="567650" y="172528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Картинки по запросу чашк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ча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709842"/>
            <a:ext cx="5904656" cy="4686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38893" y="612006"/>
            <a:ext cx="6773467" cy="524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7020272" y="4941168"/>
            <a:ext cx="1440160" cy="1368152"/>
          </a:xfrm>
          <a:prstGeom prst="ellipse">
            <a:avLst/>
          </a:prstGeom>
          <a:gradFill>
            <a:gsLst>
              <a:gs pos="36000">
                <a:schemeClr val="tx2">
                  <a:lumMod val="60000"/>
                  <a:lumOff val="40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102</TotalTime>
  <Words>73</Words>
  <Application>Microsoft Office PowerPoint</Application>
  <PresentationFormat>Экран (4:3)</PresentationFormat>
  <Paragraphs>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Лариаса</cp:lastModifiedBy>
  <cp:revision>11</cp:revision>
  <dcterms:created xsi:type="dcterms:W3CDTF">2012-12-17T06:20:22Z</dcterms:created>
  <dcterms:modified xsi:type="dcterms:W3CDTF">2016-11-19T14:19:55Z</dcterms:modified>
</cp:coreProperties>
</file>