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8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D1F3-DCAD-47EF-87D9-07654360A46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3775-0512-42D2-ACFC-2B3DF4E88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303"/>
            <a:ext cx="9144000" cy="686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1714488"/>
            <a:ext cx="369537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ТРАНСПОРТ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9520" y="714356"/>
            <a:ext cx="9444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5272" y="4500570"/>
            <a:ext cx="7858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143116"/>
            <a:ext cx="514353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буква есть в названии этой картинки? Нажми на нужную букву.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1736 0.31482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9520" y="714356"/>
            <a:ext cx="9444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5272" y="4500570"/>
            <a:ext cx="7858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285860"/>
            <a:ext cx="54033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буква есть в названии этой картинки? Нажми на нужную букву.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92 0.10463 L 0.49687 0.3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3447"/>
            <a:ext cx="3286116" cy="17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86348" y="3286124"/>
            <a:ext cx="3857652" cy="28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429000"/>
            <a:ext cx="30003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5293">
            <a:off x="6143935" y="1924889"/>
            <a:ext cx="2857520" cy="131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285728"/>
            <a:ext cx="6845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Едет   современный 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Договори предложение. Нажми на подходящий предмет.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3447"/>
            <a:ext cx="3286116" cy="17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hlinkClick r:id="" action="ppaction://noaction">
              <a:snd r:embed="rId5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86348" y="3286124"/>
            <a:ext cx="3857652" cy="28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hlinkClick r:id="" action="ppaction://noaction">
              <a:snd r:embed="rId5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429000"/>
            <a:ext cx="30003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>
            <a:hlinkClick r:id="" action="ppaction://noaction">
              <a:snd r:embed="rId5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5293">
            <a:off x="6143935" y="1924889"/>
            <a:ext cx="2857520" cy="131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6674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 дому  подъехало 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Договори предложение. Нажми на подходящий предмет.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3447"/>
            <a:ext cx="3286116" cy="17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86348" y="3286124"/>
            <a:ext cx="3857652" cy="28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429000"/>
            <a:ext cx="30003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5293">
            <a:off x="6143935" y="1924889"/>
            <a:ext cx="2857520" cy="131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20" y="285728"/>
            <a:ext cx="7298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 рельсам  грохочет…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Договори предложение. Нажми на подходящий предмет.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3447"/>
            <a:ext cx="3286116" cy="17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86348" y="3286124"/>
            <a:ext cx="3857652" cy="281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hlinkClick r:id="" action="ppaction://noaction">
              <a:snd r:embed="rId4" name="laser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429000"/>
            <a:ext cx="30003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5293">
            <a:off x="6143935" y="1924889"/>
            <a:ext cx="2857520" cy="131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71472" y="428604"/>
            <a:ext cx="4541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Слышен  гул 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Договори предложение. Нажми на подходящий предмет.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303"/>
            <a:ext cx="9144000" cy="686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Назови транспорт, который тут нарисован и запомни его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500438"/>
            <a:ext cx="27860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976" y="0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256"/>
            <a:ext cx="1969008" cy="19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31432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857628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714488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1428728" y="1857364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58016" y="3000372"/>
            <a:ext cx="500066" cy="428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14612" y="3643314"/>
            <a:ext cx="571504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86644" y="5429264"/>
            <a:ext cx="500066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57290" y="6143644"/>
            <a:ext cx="571504" cy="5714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29190" y="6215082"/>
            <a:ext cx="571504" cy="5000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2844" y="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Нажимай на кружок под тем транспортом, который был на предыдущей картинке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286124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708799"/>
            <a:ext cx="1143008" cy="123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286124"/>
            <a:ext cx="2857520" cy="127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1710">
            <a:off x="2280420" y="4683889"/>
            <a:ext cx="2143140" cy="16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00042"/>
            <a:ext cx="2313894" cy="20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олилиния 12"/>
          <p:cNvSpPr/>
          <p:nvPr/>
        </p:nvSpPr>
        <p:spPr>
          <a:xfrm>
            <a:off x="4663440" y="2167128"/>
            <a:ext cx="676656" cy="491123"/>
          </a:xfrm>
          <a:custGeom>
            <a:avLst/>
            <a:gdLst>
              <a:gd name="connsiteX0" fmla="*/ 210312 w 676656"/>
              <a:gd name="connsiteY0" fmla="*/ 9144 h 491123"/>
              <a:gd name="connsiteX1" fmla="*/ 137160 w 676656"/>
              <a:gd name="connsiteY1" fmla="*/ 27432 h 491123"/>
              <a:gd name="connsiteX2" fmla="*/ 54864 w 676656"/>
              <a:gd name="connsiteY2" fmla="*/ 73152 h 491123"/>
              <a:gd name="connsiteX3" fmla="*/ 45720 w 676656"/>
              <a:gd name="connsiteY3" fmla="*/ 100584 h 491123"/>
              <a:gd name="connsiteX4" fmla="*/ 18288 w 676656"/>
              <a:gd name="connsiteY4" fmla="*/ 128016 h 491123"/>
              <a:gd name="connsiteX5" fmla="*/ 0 w 676656"/>
              <a:gd name="connsiteY5" fmla="*/ 155448 h 491123"/>
              <a:gd name="connsiteX6" fmla="*/ 27432 w 676656"/>
              <a:gd name="connsiteY6" fmla="*/ 237744 h 491123"/>
              <a:gd name="connsiteX7" fmla="*/ 54864 w 676656"/>
              <a:gd name="connsiteY7" fmla="*/ 402336 h 491123"/>
              <a:gd name="connsiteX8" fmla="*/ 137160 w 676656"/>
              <a:gd name="connsiteY8" fmla="*/ 429768 h 491123"/>
              <a:gd name="connsiteX9" fmla="*/ 393192 w 676656"/>
              <a:gd name="connsiteY9" fmla="*/ 484632 h 491123"/>
              <a:gd name="connsiteX10" fmla="*/ 576072 w 676656"/>
              <a:gd name="connsiteY10" fmla="*/ 466344 h 491123"/>
              <a:gd name="connsiteX11" fmla="*/ 676656 w 676656"/>
              <a:gd name="connsiteY11" fmla="*/ 374904 h 491123"/>
              <a:gd name="connsiteX12" fmla="*/ 667512 w 676656"/>
              <a:gd name="connsiteY12" fmla="*/ 320040 h 491123"/>
              <a:gd name="connsiteX13" fmla="*/ 612648 w 676656"/>
              <a:gd name="connsiteY13" fmla="*/ 256032 h 491123"/>
              <a:gd name="connsiteX14" fmla="*/ 576072 w 676656"/>
              <a:gd name="connsiteY14" fmla="*/ 219456 h 491123"/>
              <a:gd name="connsiteX15" fmla="*/ 521208 w 676656"/>
              <a:gd name="connsiteY15" fmla="*/ 173736 h 491123"/>
              <a:gd name="connsiteX16" fmla="*/ 502920 w 676656"/>
              <a:gd name="connsiteY16" fmla="*/ 146304 h 491123"/>
              <a:gd name="connsiteX17" fmla="*/ 484632 w 676656"/>
              <a:gd name="connsiteY17" fmla="*/ 109728 h 491123"/>
              <a:gd name="connsiteX18" fmla="*/ 356616 w 676656"/>
              <a:gd name="connsiteY18" fmla="*/ 27432 h 491123"/>
              <a:gd name="connsiteX19" fmla="*/ 228600 w 676656"/>
              <a:gd name="connsiteY19" fmla="*/ 0 h 491123"/>
              <a:gd name="connsiteX20" fmla="*/ 210312 w 676656"/>
              <a:gd name="connsiteY20" fmla="*/ 9144 h 49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6656" h="491123">
                <a:moveTo>
                  <a:pt x="210312" y="9144"/>
                </a:moveTo>
                <a:cubicBezTo>
                  <a:pt x="195072" y="13716"/>
                  <a:pt x="155905" y="18059"/>
                  <a:pt x="137160" y="27432"/>
                </a:cubicBezTo>
                <a:cubicBezTo>
                  <a:pt x="109092" y="41466"/>
                  <a:pt x="82296" y="57912"/>
                  <a:pt x="54864" y="73152"/>
                </a:cubicBezTo>
                <a:cubicBezTo>
                  <a:pt x="51816" y="82296"/>
                  <a:pt x="51067" y="92564"/>
                  <a:pt x="45720" y="100584"/>
                </a:cubicBezTo>
                <a:cubicBezTo>
                  <a:pt x="38547" y="111344"/>
                  <a:pt x="26567" y="118082"/>
                  <a:pt x="18288" y="128016"/>
                </a:cubicBezTo>
                <a:cubicBezTo>
                  <a:pt x="11253" y="136459"/>
                  <a:pt x="6096" y="146304"/>
                  <a:pt x="0" y="155448"/>
                </a:cubicBezTo>
                <a:cubicBezTo>
                  <a:pt x="9144" y="182880"/>
                  <a:pt x="24555" y="208972"/>
                  <a:pt x="27432" y="237744"/>
                </a:cubicBezTo>
                <a:cubicBezTo>
                  <a:pt x="31241" y="275838"/>
                  <a:pt x="35576" y="363760"/>
                  <a:pt x="54864" y="402336"/>
                </a:cubicBezTo>
                <a:cubicBezTo>
                  <a:pt x="67093" y="426793"/>
                  <a:pt x="123130" y="425759"/>
                  <a:pt x="137160" y="429768"/>
                </a:cubicBezTo>
                <a:cubicBezTo>
                  <a:pt x="351902" y="491123"/>
                  <a:pt x="193382" y="469262"/>
                  <a:pt x="393192" y="484632"/>
                </a:cubicBezTo>
                <a:cubicBezTo>
                  <a:pt x="454152" y="478536"/>
                  <a:pt x="517561" y="484503"/>
                  <a:pt x="576072" y="466344"/>
                </a:cubicBezTo>
                <a:cubicBezTo>
                  <a:pt x="631299" y="449205"/>
                  <a:pt x="650394" y="414297"/>
                  <a:pt x="676656" y="374904"/>
                </a:cubicBezTo>
                <a:cubicBezTo>
                  <a:pt x="673608" y="356616"/>
                  <a:pt x="673848" y="337464"/>
                  <a:pt x="667512" y="320040"/>
                </a:cubicBezTo>
                <a:cubicBezTo>
                  <a:pt x="646491" y="262233"/>
                  <a:pt x="647407" y="285826"/>
                  <a:pt x="612648" y="256032"/>
                </a:cubicBezTo>
                <a:cubicBezTo>
                  <a:pt x="599557" y="244811"/>
                  <a:pt x="588888" y="230990"/>
                  <a:pt x="576072" y="219456"/>
                </a:cubicBezTo>
                <a:cubicBezTo>
                  <a:pt x="558377" y="203531"/>
                  <a:pt x="538041" y="190569"/>
                  <a:pt x="521208" y="173736"/>
                </a:cubicBezTo>
                <a:cubicBezTo>
                  <a:pt x="513437" y="165965"/>
                  <a:pt x="508372" y="155846"/>
                  <a:pt x="502920" y="146304"/>
                </a:cubicBezTo>
                <a:cubicBezTo>
                  <a:pt x="496157" y="134469"/>
                  <a:pt x="494271" y="119367"/>
                  <a:pt x="484632" y="109728"/>
                </a:cubicBezTo>
                <a:cubicBezTo>
                  <a:pt x="448771" y="73867"/>
                  <a:pt x="406552" y="40573"/>
                  <a:pt x="356616" y="27432"/>
                </a:cubicBezTo>
                <a:cubicBezTo>
                  <a:pt x="314412" y="16326"/>
                  <a:pt x="271272" y="9144"/>
                  <a:pt x="228600" y="0"/>
                </a:cubicBezTo>
                <a:cubicBezTo>
                  <a:pt x="198276" y="10108"/>
                  <a:pt x="225552" y="4572"/>
                  <a:pt x="210312" y="91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55140">
            <a:off x="901601" y="327274"/>
            <a:ext cx="1645417" cy="157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04014">
            <a:off x="-4071998" y="5774322"/>
            <a:ext cx="3357586" cy="158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олилиния 15"/>
          <p:cNvSpPr/>
          <p:nvPr/>
        </p:nvSpPr>
        <p:spPr>
          <a:xfrm rot="1014069">
            <a:off x="2146299" y="2204357"/>
            <a:ext cx="910772" cy="604157"/>
          </a:xfrm>
          <a:custGeom>
            <a:avLst/>
            <a:gdLst>
              <a:gd name="connsiteX0" fmla="*/ 117930 w 910772"/>
              <a:gd name="connsiteY0" fmla="*/ 277586 h 604157"/>
              <a:gd name="connsiteX1" fmla="*/ 259444 w 910772"/>
              <a:gd name="connsiteY1" fmla="*/ 59872 h 604157"/>
              <a:gd name="connsiteX2" fmla="*/ 509815 w 910772"/>
              <a:gd name="connsiteY2" fmla="*/ 103414 h 604157"/>
              <a:gd name="connsiteX3" fmla="*/ 596901 w 910772"/>
              <a:gd name="connsiteY3" fmla="*/ 5443 h 604157"/>
              <a:gd name="connsiteX4" fmla="*/ 781958 w 910772"/>
              <a:gd name="connsiteY4" fmla="*/ 70757 h 604157"/>
              <a:gd name="connsiteX5" fmla="*/ 792844 w 910772"/>
              <a:gd name="connsiteY5" fmla="*/ 168729 h 604157"/>
              <a:gd name="connsiteX6" fmla="*/ 858158 w 910772"/>
              <a:gd name="connsiteY6" fmla="*/ 201386 h 604157"/>
              <a:gd name="connsiteX7" fmla="*/ 890815 w 910772"/>
              <a:gd name="connsiteY7" fmla="*/ 342900 h 604157"/>
              <a:gd name="connsiteX8" fmla="*/ 738415 w 910772"/>
              <a:gd name="connsiteY8" fmla="*/ 375557 h 604157"/>
              <a:gd name="connsiteX9" fmla="*/ 749301 w 910772"/>
              <a:gd name="connsiteY9" fmla="*/ 473529 h 604157"/>
              <a:gd name="connsiteX10" fmla="*/ 640444 w 910772"/>
              <a:gd name="connsiteY10" fmla="*/ 582386 h 604157"/>
              <a:gd name="connsiteX11" fmla="*/ 531587 w 910772"/>
              <a:gd name="connsiteY11" fmla="*/ 549729 h 604157"/>
              <a:gd name="connsiteX12" fmla="*/ 433615 w 910772"/>
              <a:gd name="connsiteY12" fmla="*/ 604157 h 604157"/>
              <a:gd name="connsiteX13" fmla="*/ 248558 w 910772"/>
              <a:gd name="connsiteY13" fmla="*/ 549729 h 604157"/>
              <a:gd name="connsiteX14" fmla="*/ 117930 w 910772"/>
              <a:gd name="connsiteY14" fmla="*/ 582386 h 604157"/>
              <a:gd name="connsiteX15" fmla="*/ 52615 w 910772"/>
              <a:gd name="connsiteY15" fmla="*/ 440872 h 604157"/>
              <a:gd name="connsiteX16" fmla="*/ 9072 w 910772"/>
              <a:gd name="connsiteY16" fmla="*/ 321129 h 604157"/>
              <a:gd name="connsiteX17" fmla="*/ 117930 w 910772"/>
              <a:gd name="connsiteY17" fmla="*/ 277586 h 60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0772" h="604157">
                <a:moveTo>
                  <a:pt x="117930" y="277586"/>
                </a:moveTo>
                <a:cubicBezTo>
                  <a:pt x="159659" y="234043"/>
                  <a:pt x="194130" y="88901"/>
                  <a:pt x="259444" y="59872"/>
                </a:cubicBezTo>
                <a:cubicBezTo>
                  <a:pt x="324758" y="30843"/>
                  <a:pt x="453572" y="112485"/>
                  <a:pt x="509815" y="103414"/>
                </a:cubicBezTo>
                <a:cubicBezTo>
                  <a:pt x="566058" y="94343"/>
                  <a:pt x="551544" y="10886"/>
                  <a:pt x="596901" y="5443"/>
                </a:cubicBezTo>
                <a:cubicBezTo>
                  <a:pt x="642258" y="0"/>
                  <a:pt x="749301" y="43543"/>
                  <a:pt x="781958" y="70757"/>
                </a:cubicBezTo>
                <a:cubicBezTo>
                  <a:pt x="814615" y="97971"/>
                  <a:pt x="780144" y="146958"/>
                  <a:pt x="792844" y="168729"/>
                </a:cubicBezTo>
                <a:cubicBezTo>
                  <a:pt x="805544" y="190500"/>
                  <a:pt x="841830" y="172358"/>
                  <a:pt x="858158" y="201386"/>
                </a:cubicBezTo>
                <a:cubicBezTo>
                  <a:pt x="874486" y="230414"/>
                  <a:pt x="910772" y="313872"/>
                  <a:pt x="890815" y="342900"/>
                </a:cubicBezTo>
                <a:cubicBezTo>
                  <a:pt x="870858" y="371929"/>
                  <a:pt x="762001" y="353786"/>
                  <a:pt x="738415" y="375557"/>
                </a:cubicBezTo>
                <a:cubicBezTo>
                  <a:pt x="714829" y="397329"/>
                  <a:pt x="765629" y="439058"/>
                  <a:pt x="749301" y="473529"/>
                </a:cubicBezTo>
                <a:cubicBezTo>
                  <a:pt x="732973" y="508000"/>
                  <a:pt x="676730" y="569686"/>
                  <a:pt x="640444" y="582386"/>
                </a:cubicBezTo>
                <a:cubicBezTo>
                  <a:pt x="604158" y="595086"/>
                  <a:pt x="566058" y="546101"/>
                  <a:pt x="531587" y="549729"/>
                </a:cubicBezTo>
                <a:cubicBezTo>
                  <a:pt x="497116" y="553357"/>
                  <a:pt x="480786" y="604157"/>
                  <a:pt x="433615" y="604157"/>
                </a:cubicBezTo>
                <a:cubicBezTo>
                  <a:pt x="386444" y="604157"/>
                  <a:pt x="301172" y="553357"/>
                  <a:pt x="248558" y="549729"/>
                </a:cubicBezTo>
                <a:cubicBezTo>
                  <a:pt x="195944" y="546101"/>
                  <a:pt x="150587" y="600529"/>
                  <a:pt x="117930" y="582386"/>
                </a:cubicBezTo>
                <a:cubicBezTo>
                  <a:pt x="85273" y="564243"/>
                  <a:pt x="70758" y="484415"/>
                  <a:pt x="52615" y="440872"/>
                </a:cubicBezTo>
                <a:cubicBezTo>
                  <a:pt x="34472" y="397329"/>
                  <a:pt x="0" y="346529"/>
                  <a:pt x="9072" y="321129"/>
                </a:cubicBezTo>
                <a:cubicBezTo>
                  <a:pt x="18144" y="295729"/>
                  <a:pt x="76201" y="321129"/>
                  <a:pt x="117930" y="277586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86084" y="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 перепутал художник? Называй и нажимай.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243 C 0.01146 0.02176 0.01771 0.02106 0.02344 0.01782 C 0.02812 0.01528 0.04028 0.00972 0.04375 0.00671 C 0.04496 0.00578 0.04583 0.00416 0.04722 0.0037 C 0.05121 0.00254 0.05521 0.00254 0.0592 0.00208 C 0.07222 -0.00162 0.08541 -0.00463 0.09844 -0.00903 C 0.10781 -0.01736 0.11736 -0.01597 0.12795 -0.01852 C 0.18489 -0.01597 0.24132 -0.01042 0.29826 -0.00903 C 0.3493 -0.01042 0.34687 -0.00602 0.37812 -0.01852 C 0.38715 -0.02662 0.39982 -0.02778 0.41041 -0.02963 C 0.42569 -0.03681 0.4493 -0.04097 0.4651 -0.04236 C 0.47535 -0.04699 0.4809 -0.0632 0.49132 -0.06783 C 0.49236 -0.06898 0.49357 -0.07014 0.49479 -0.07107 C 0.49601 -0.07176 0.49739 -0.07176 0.49826 -0.07269 C 0.50469 -0.07801 0.50243 -0.07801 0.51041 -0.08056 C 0.51684 -0.08658 0.52222 -0.09445 0.52812 -0.10116 C 0.53437 -0.1081 0.54219 -0.11181 0.54844 -0.11852 C 0.5625 -0.13357 0.56528 -0.13797 0.5842 -0.14074 C 0.59149 -0.14769 0.60121 -0.15047 0.61041 -0.15185 C 0.61354 -0.15324 0.61684 -0.15347 0.61979 -0.1551 C 0.625 -0.15787 0.62969 -0.16204 0.63541 -0.16459 C 0.64097 -0.16991 0.65087 -0.17338 0.65781 -0.1757 C 0.66111 -0.17662 0.66753 -0.17894 0.66753 -0.17871 C 0.67187 -0.1831 0.67378 -0.18935 0.67934 -0.19167 C 0.68541 -0.19422 0.69427 -0.19491 0.70087 -0.19491 " pathEditMode="relative" rAng="0" ptsTypes="ffffffffffffffffffffffff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7655"/>
            <a:ext cx="9144000" cy="701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071998" y="5774322"/>
            <a:ext cx="3357586" cy="158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064528"/>
            <a:ext cx="2531584" cy="279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1400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500174"/>
            <a:ext cx="264594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0"/>
            <a:ext cx="807698" cy="181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6314" y="0"/>
            <a:ext cx="10572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8867" t="6329"/>
          <a:stretch>
            <a:fillRect/>
          </a:stretch>
        </p:blipFill>
        <p:spPr bwMode="auto">
          <a:xfrm>
            <a:off x="500034" y="2143116"/>
            <a:ext cx="2202723" cy="211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42852"/>
            <a:ext cx="107157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0384" y="2000240"/>
            <a:ext cx="2233616" cy="22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633478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От какого транспорта эти части? Сначала расскажи, 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потом проверь – нажми на такси.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-0.14375 C 0.05885 -0.1463 0.0651 -0.14699 0.07083 -0.15023 C 0.07552 -0.15278 0.08767 -0.15834 0.09114 -0.16135 C 0.09236 -0.16227 0.09323 -0.16389 0.09462 -0.16435 C 0.09861 -0.16551 0.1026 -0.16551 0.1066 -0.16597 C 0.11962 -0.16968 0.13281 -0.17269 0.14583 -0.17709 C 0.15521 -0.18542 0.16475 -0.18403 0.17535 -0.18658 C 0.23229 -0.18403 0.28871 -0.17847 0.34566 -0.17709 C 0.3967 -0.17847 0.39427 -0.17408 0.42552 -0.18658 C 0.43455 -0.19468 0.44722 -0.19584 0.45781 -0.19769 C 0.47309 -0.20486 0.4967 -0.20903 0.5125 -0.21042 C 0.52274 -0.21505 0.5283 -0.23125 0.53871 -0.23588 C 0.53976 -0.23704 0.54097 -0.2382 0.54219 -0.23912 C 0.5434 -0.23982 0.54479 -0.23982 0.54566 -0.24074 C 0.55208 -0.24607 0.54982 -0.24607 0.55781 -0.24861 C 0.56423 -0.25463 0.56962 -0.2625 0.57552 -0.26922 C 0.58177 -0.27616 0.58958 -0.27986 0.59583 -0.28658 C 0.60989 -0.30162 0.61267 -0.30602 0.6316 -0.3088 C 0.63889 -0.31574 0.64861 -0.31852 0.65781 -0.31991 C 0.66094 -0.3213 0.66423 -0.32153 0.66719 -0.32315 C 0.67239 -0.32593 0.67708 -0.3301 0.68281 -0.33264 C 0.68837 -0.33797 0.69826 -0.34144 0.70521 -0.34375 C 0.70851 -0.34468 0.71493 -0.34699 0.71493 -0.34676 C 0.71927 -0.35116 0.72118 -0.35741 0.72673 -0.35972 C 0.73281 -0.36227 0.74166 -0.36297 0.74826 -0.36297 " pathEditMode="relative" rAng="0" ptsTypes="ffffffffffffffffffffffff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558"/>
          <a:stretch>
            <a:fillRect/>
          </a:stretch>
        </p:blipFill>
        <p:spPr bwMode="auto">
          <a:xfrm>
            <a:off x="285720" y="642918"/>
            <a:ext cx="46693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14290"/>
            <a:ext cx="3305186" cy="330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00530"/>
            <a:ext cx="3357554" cy="33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79629"/>
            <a:ext cx="4143372" cy="25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картинка лишняя? И почему?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00562" y="3143248"/>
            <a:ext cx="4333877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7" t="11785" r="21986" b="12787"/>
          <a:stretch>
            <a:fillRect/>
          </a:stretch>
        </p:blipFill>
        <p:spPr bwMode="auto">
          <a:xfrm>
            <a:off x="571472" y="0"/>
            <a:ext cx="31722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314"/>
            <a:ext cx="3577084" cy="30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007" y="428604"/>
            <a:ext cx="50323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картинка лишняя? И почему?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5272" y="4500570"/>
            <a:ext cx="7858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714356"/>
            <a:ext cx="9444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714488"/>
            <a:ext cx="3357554" cy="33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буква есть в названии этой картинки? Нажми на нужную букву.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88889E-6 L 0.51199 -0.32547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9520" y="714356"/>
            <a:ext cx="9444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5272" y="4500570"/>
            <a:ext cx="7858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270414"/>
            <a:ext cx="3929090" cy="414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Какая буква есть в названии этой картинки? Нажми на нужную букву.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49618 -0.33588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166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пк</cp:lastModifiedBy>
  <cp:revision>28</cp:revision>
  <dcterms:created xsi:type="dcterms:W3CDTF">2002-01-01T01:57:59Z</dcterms:created>
  <dcterms:modified xsi:type="dcterms:W3CDTF">2017-11-16T07:23:46Z</dcterms:modified>
</cp:coreProperties>
</file>