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86CC3-0767-4A0F-ACB1-A1D5AD8FA52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A36B8F-D563-48E7-B085-05028F34239E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849FD9-7009-4A66-98A8-5CBEE502E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66"/>
                </a:solidFill>
                <a:latin typeface="Monotype Corsiva" pitchFamily="66" charset="0"/>
              </a:rPr>
              <a:t>Советы любящим родителям!</a:t>
            </a:r>
            <a:endParaRPr lang="ru-RU" sz="96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2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589">
            <a:off x="848841" y="632846"/>
            <a:ext cx="7845499" cy="56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75">
            <a:off x="673500" y="440021"/>
            <a:ext cx="7890436" cy="591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352">
            <a:off x="680518" y="537533"/>
            <a:ext cx="7741708" cy="58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131">
            <a:off x="501659" y="395873"/>
            <a:ext cx="7881740" cy="591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922">
            <a:off x="643703" y="387407"/>
            <a:ext cx="7971657" cy="59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13">
            <a:off x="590793" y="384922"/>
            <a:ext cx="7979006" cy="590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5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395">
            <a:off x="559318" y="461612"/>
            <a:ext cx="8063878" cy="586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7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9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78" y="600629"/>
            <a:ext cx="665296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7030A0"/>
                </a:solidFill>
                <a:latin typeface="Monotype Corsiva" pitchFamily="66" charset="0"/>
              </a:rPr>
              <a:t>Уважаемые родители, уделяйте больше времени своим детям!!!</a:t>
            </a:r>
            <a:endParaRPr lang="ru-RU" sz="6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13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Советы любящим родителям!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родители, уделяйте больше времени своим детям!!!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любящим родителям!</dc:title>
  <dc:creator>Компьютер</dc:creator>
  <cp:lastModifiedBy>Компьютер</cp:lastModifiedBy>
  <cp:revision>5</cp:revision>
  <dcterms:created xsi:type="dcterms:W3CDTF">2016-11-28T11:44:13Z</dcterms:created>
  <dcterms:modified xsi:type="dcterms:W3CDTF">2016-11-28T12:36:25Z</dcterms:modified>
</cp:coreProperties>
</file>